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5" r:id="rId2"/>
    <p:sldId id="275" r:id="rId3"/>
    <p:sldId id="276" r:id="rId4"/>
    <p:sldId id="257" r:id="rId5"/>
    <p:sldId id="258" r:id="rId6"/>
    <p:sldId id="290" r:id="rId7"/>
    <p:sldId id="256" r:id="rId8"/>
    <p:sldId id="277" r:id="rId9"/>
    <p:sldId id="259" r:id="rId10"/>
    <p:sldId id="291" r:id="rId11"/>
    <p:sldId id="292" r:id="rId12"/>
    <p:sldId id="281" r:id="rId13"/>
    <p:sldId id="306" r:id="rId14"/>
    <p:sldId id="284" r:id="rId15"/>
    <p:sldId id="293" r:id="rId16"/>
    <p:sldId id="307" r:id="rId17"/>
    <p:sldId id="285" r:id="rId18"/>
    <p:sldId id="295" r:id="rId19"/>
    <p:sldId id="308" r:id="rId20"/>
    <p:sldId id="286" r:id="rId21"/>
    <p:sldId id="297" r:id="rId22"/>
    <p:sldId id="300" r:id="rId23"/>
    <p:sldId id="310" r:id="rId24"/>
    <p:sldId id="312" r:id="rId25"/>
    <p:sldId id="304" r:id="rId26"/>
    <p:sldId id="301" r:id="rId27"/>
    <p:sldId id="299" r:id="rId28"/>
    <p:sldId id="302" r:id="rId29"/>
    <p:sldId id="303" r:id="rId3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352C"/>
    <a:srgbClr val="AC997F"/>
    <a:srgbClr val="877261"/>
    <a:srgbClr val="E7DCBE"/>
    <a:srgbClr val="D0AE65"/>
    <a:srgbClr val="E5CB8B"/>
    <a:srgbClr val="BA7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50" d="100"/>
          <a:sy n="50" d="100"/>
        </p:scale>
        <p:origin x="30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B5DC5-6F4C-48AA-81FD-7A18D0C03F54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8D25A-5D3D-4B74-8A88-7EEA7293795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115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ODDISH LIFE MATTERS A LOT -     OLMAL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8D25A-5D3D-4B74-8A88-7EEA7293795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955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8D25A-5D3D-4B74-8A88-7EEA7293795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246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8D25A-5D3D-4B74-8A88-7EEA7293795B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71173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8D25A-5D3D-4B74-8A88-7EEA7293795B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447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8D25A-5D3D-4B74-8A88-7EEA7293795B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927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8D25A-5D3D-4B74-8A88-7EEA7293795B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3655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8D25A-5D3D-4B74-8A88-7EEA7293795B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9301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4FEA4-A686-E0B1-2082-44A4C6F2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14FE28EE-F484-A0E8-0B0F-FA0D256E7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F22F6D48-E58D-49AC-7990-22B49C27B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5E4EBB-7379-058D-21E5-5442A17CA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8D25A-5D3D-4B74-8A88-7EEA7293795B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106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7271C3-BB1F-305F-96C2-28469C20F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D84C99E-CCAF-E1B4-A0C8-68D18B5F9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CE4CC9-C9BF-B96D-11CE-F745855F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3DBD84-3E71-0A36-FECC-451A0D36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959F970-B030-CE1D-1A8F-B3623940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443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3B2A85-220D-F705-48F7-8D6AD528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D764B0C-485F-41BC-16F2-EC7DB4FC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F9A38B5-9FF1-7306-2B8C-89CDB57E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DABECCC-ED5A-89D4-A0C8-5A51408D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967B560-E109-47FD-C34D-7487C0FB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95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CE383EBE-08E4-3073-9812-AB73953F4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78561FA-71E1-FE03-02C9-1B725F2C2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70D787E-DB9A-E9B4-C3BD-57817E9F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01D5DEE-0AD1-874B-FB46-E7DEC7F9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4A79FD-F40B-E66C-1DE8-6D4B97B0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370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AD8862-43B8-5F6E-5816-37105136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65CDA2-3A7D-1AA5-F87F-0F85CC06D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5592962-DF9A-9457-D90F-D5E25927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FE14442-E259-F7E7-5463-58EA18FB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EA2DC3-7D0C-A321-F6C9-138B95F7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968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6350A6-282A-6E21-2943-DCF08B66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ABC69E5-576E-69D8-9EEE-EA636EA79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88B0C32-E412-844E-0BFE-B8559AE6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BB8D2E8-9A1B-476C-F139-6D0C2245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A9E564-641C-A163-80E2-5502D8BC1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180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CB7CB5-B6C2-2FFB-9FAA-9C349597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CF6163-26AD-1348-9BDF-71AC590B6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F314EF0-FAAC-E6EF-5766-6B64F98BF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7B6BF50-DC59-0D06-AB14-C095021E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DB8593-5591-393C-ADEB-E4DCAD5C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4651837-6EC1-C84B-52C0-A41C76B9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514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533096-D424-F9F0-3D39-7A9BB388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2CC4A32-A68F-E0B2-53EB-A9BAC2003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EF0A17F-C943-2E86-85ED-FCE39880E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EAA3BD1-A72C-B840-B53C-CBB7E96FF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3FBD5D4-F3C9-F886-C9CE-2FDCFF8E9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A1B4505-11D3-EDEE-DA58-5BE22501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BB52AA1-DDAF-58AB-7D52-E73413A1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3FCA5EA-43D2-BA5B-5C57-B96E8AB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742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350C88-3AE2-5880-B527-7E119024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3BFFBA2-1547-748E-3911-C640D142C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D99F42D-BD3A-4E94-8E7D-2550F769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FFE8E-8C32-B108-A20E-39E33224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882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CFE0DB9-A950-9714-736B-44C72756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D999EA2-AE60-F366-A8CD-B757F2C3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FAD7165-D9EC-85F7-DB3F-5A6EEEB0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675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6DC3E1-19FB-DA3F-0CC3-D09BD750B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92554F-26C9-B5A5-3C1B-86AA04F89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E964EB7-1E7E-AB4D-0873-B04DBBA77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02AF45A-C04D-52F6-84C0-CE01248E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A5C50B2-0DAF-2955-BC72-21A5D38B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49E5929-E0AB-D50A-C7C1-BA590FCE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621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4D740C-5B91-5318-4F7D-3FA6A77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83AB93A-6221-6AA8-03DA-362EE3B6E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85BD7EA-882F-6417-9458-09C13B536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5264D24-F47C-8D34-6025-1B7DEBC8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58A7A11-8324-61BA-964D-541C904D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5F51D0C-7478-C3DB-63E3-87DA4878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354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45CE8125-F1E3-F308-571F-B9C58E1A8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4FB6AD2-6535-0A87-4C69-5C70C55A8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765D67-0763-C106-A7BE-2813D6A49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62A95B-B4CC-4BD1-AEBD-D05E84FA61B1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86F5520-CE89-C405-5841-9D07120A7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F48251D-C96F-4F66-2F85-4EE35820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085D3-FFEF-48D8-8081-1912C3CE42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99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microsoft.com/office/2007/relationships/hdphoto" Target="../media/hdphoto4.wdp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189F77-EAE1-101A-710E-5684CC8E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cs-CZ" sz="2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04" name="Picture 32" descr="Some Fifty-Five Random Memes Ahead - Home - Made from the finest of  internets">
            <a:extLst>
              <a:ext uri="{FF2B5EF4-FFF2-40B4-BE49-F238E27FC236}">
                <a16:creationId xmlns:a16="http://schemas.microsoft.com/office/drawing/2014/main" id="{F0B67405-F8E7-FC4F-7376-83E7F4494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72" y="4091781"/>
            <a:ext cx="1215083" cy="12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andom shit go - 9GAG">
            <a:extLst>
              <a:ext uri="{FF2B5EF4-FFF2-40B4-BE49-F238E27FC236}">
                <a16:creationId xmlns:a16="http://schemas.microsoft.com/office/drawing/2014/main" id="{4A803135-922E-FAC4-F751-4910E3A8C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15" y="-256505"/>
            <a:ext cx="3101253" cy="310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andom shit meme#17 : r/0sanitymemes">
            <a:extLst>
              <a:ext uri="{FF2B5EF4-FFF2-40B4-BE49-F238E27FC236}">
                <a16:creationId xmlns:a16="http://schemas.microsoft.com/office/drawing/2014/main" id="{2748AB3A-8312-6B41-E684-700414F0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6" y="1413821"/>
            <a:ext cx="3738563" cy="27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ndom shit meme#8 : r/0sanitymemes">
            <a:extLst>
              <a:ext uri="{FF2B5EF4-FFF2-40B4-BE49-F238E27FC236}">
                <a16:creationId xmlns:a16="http://schemas.microsoft.com/office/drawing/2014/main" id="{71F1DBFB-73EA-37D7-0F40-D31E8AC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3144683"/>
            <a:ext cx="2467766" cy="234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andom shit : r/memes">
            <a:extLst>
              <a:ext uri="{FF2B5EF4-FFF2-40B4-BE49-F238E27FC236}">
                <a16:creationId xmlns:a16="http://schemas.microsoft.com/office/drawing/2014/main" id="{03BE4D79-C8AB-9782-2CE2-A58D3BEE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65" y="1925483"/>
            <a:ext cx="2837661" cy="223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ndom shit 1}">
            <a:extLst>
              <a:ext uri="{FF2B5EF4-FFF2-40B4-BE49-F238E27FC236}">
                <a16:creationId xmlns:a16="http://schemas.microsoft.com/office/drawing/2014/main" id="{C5C92FB4-BF4C-815C-542A-36339F32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928" y="4110660"/>
            <a:ext cx="1436105" cy="13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is is the most random shit my homie ever sent me - 9GAG">
            <a:extLst>
              <a:ext uri="{FF2B5EF4-FFF2-40B4-BE49-F238E27FC236}">
                <a16:creationId xmlns:a16="http://schemas.microsoft.com/office/drawing/2014/main" id="{2C68B24D-3DCE-4983-1646-D43B78E6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70" y="3037387"/>
            <a:ext cx="1327377" cy="17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e and the random shit that pops into my mind - Meme by Yellow_Duck2006 :)  Memedroid">
            <a:extLst>
              <a:ext uri="{FF2B5EF4-FFF2-40B4-BE49-F238E27FC236}">
                <a16:creationId xmlns:a16="http://schemas.microsoft.com/office/drawing/2014/main" id="{318A14CE-974E-B0D4-A2E8-A736115B5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77" y="0"/>
            <a:ext cx="3790950" cy="314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ome random shit | Dank Memes Amino">
            <a:extLst>
              <a:ext uri="{FF2B5EF4-FFF2-40B4-BE49-F238E27FC236}">
                <a16:creationId xmlns:a16="http://schemas.microsoft.com/office/drawing/2014/main" id="{EDA570EC-52C4-FE29-CF8B-592A4DCA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19" y="4770591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andom SHIT everyday">
            <a:extLst>
              <a:ext uri="{FF2B5EF4-FFF2-40B4-BE49-F238E27FC236}">
                <a16:creationId xmlns:a16="http://schemas.microsoft.com/office/drawing/2014/main" id="{58925C2B-0E83-6AFA-8089-9AB408D2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988" y="-1048593"/>
            <a:ext cx="3039040" cy="305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team Workshop::Random Shit">
            <a:extLst>
              <a:ext uri="{FF2B5EF4-FFF2-40B4-BE49-F238E27FC236}">
                <a16:creationId xmlns:a16="http://schemas.microsoft.com/office/drawing/2014/main" id="{33CF5EB7-05FF-98F9-A026-A1F15FC7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935" y="2009765"/>
            <a:ext cx="2654133" cy="198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Pov When shit random comes out your underwear - Y U No Meme Generator">
            <a:extLst>
              <a:ext uri="{FF2B5EF4-FFF2-40B4-BE49-F238E27FC236}">
                <a16:creationId xmlns:a16="http://schemas.microsoft.com/office/drawing/2014/main" id="{AFFAC44D-0A58-CDC5-8B2E-482DF45C5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66" y="4008593"/>
            <a:ext cx="3804106" cy="28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Random Shit GIFs | Tenor">
            <a:extLst>
              <a:ext uri="{FF2B5EF4-FFF2-40B4-BE49-F238E27FC236}">
                <a16:creationId xmlns:a16="http://schemas.microsoft.com/office/drawing/2014/main" id="{D4313152-E4CF-ED63-2134-DF2F9EA5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372" y="-83813"/>
            <a:ext cx="2660983" cy="149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Probably been posted already but random shit go : r/memes">
            <a:extLst>
              <a:ext uri="{FF2B5EF4-FFF2-40B4-BE49-F238E27FC236}">
                <a16:creationId xmlns:a16="http://schemas.microsoft.com/office/drawing/2014/main" id="{3209C311-55CE-7955-BC8B-86312854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873" y="5382356"/>
            <a:ext cx="2705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offee/random shit">
            <a:extLst>
              <a:ext uri="{FF2B5EF4-FFF2-40B4-BE49-F238E27FC236}">
                <a16:creationId xmlns:a16="http://schemas.microsoft.com/office/drawing/2014/main" id="{B6FA89B5-F5EF-A96C-EEB2-B905DA8B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54" y="3978165"/>
            <a:ext cx="2102930" cy="29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Ma They're Posting Weird Shit Again by THEREALTINMAN on DeviantArt">
            <a:extLst>
              <a:ext uri="{FF2B5EF4-FFF2-40B4-BE49-F238E27FC236}">
                <a16:creationId xmlns:a16="http://schemas.microsoft.com/office/drawing/2014/main" id="{C2C2F4E4-66E0-082E-56AA-E36CE57A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751" y="4932516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 descr="Obsah obrázku emotikona, klipart, smajlík, kreslené&#10;&#10;Popis byl vytvořen automaticky">
            <a:extLst>
              <a:ext uri="{FF2B5EF4-FFF2-40B4-BE49-F238E27FC236}">
                <a16:creationId xmlns:a16="http://schemas.microsoft.com/office/drawing/2014/main" id="{02E94341-E89D-65FD-8859-A3E26706B1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2086" y="3749728"/>
            <a:ext cx="5547646" cy="42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8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1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1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1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 -0.03681 L -0.072 -0.03681 C 0.2573 -0.147 0.34402 -0.11459 0.64167 -0.52709 C 0.69063 -0.59514 0.703 -0.71922 0.7336 -0.81528 C 0.71667 -0.83403 0.70248 -0.86551 0.68282 -0.87107 C 0.67461 -0.87315 0.66615 -0.84491 0.67071 -0.83264 C 0.6931 -0.7713 0.72722 -0.72639 0.75534 -0.67338 C 0.76745 -0.6088 0.81902 -0.52732 0.79167 -0.47987 C 0.66875 -0.26667 0.50886 -0.33033 0.36589 -0.34653 C 0.36993 -0.40533 0.35287 -0.4838 0.378 -0.52292 C 0.55235 -0.79445 0.57553 -0.72431 0.74089 -0.64329 C 0.75625 -0.59167 0.77514 -0.54306 0.78685 -0.48843 C 0.78881 -0.4794 0.78269 -0.45487 0.77956 -0.46274 C 0.7168 -0.61852 0.68503 -0.81991 0.603 -0.94422 C 0.54532 -1.03149 0.45782 -1.02153 0.38516 -1.06019 C 0.33516 -0.91551 0.25652 -0.79167 0.23529 -0.62616 C 0.19701 -0.32686 0.35118 -0.20463 0.46993 -0.14005 C 0.52566 -0.10973 0.58607 -0.12014 0.64415 -0.10996 C 0.67071 -0.09862 0.69961 -0.09792 0.72396 -0.0757 C 0.73125 -0.06899 0.73451 -0.04306 0.72878 -0.03264 C 0.68816 0.04212 0.63842 0.0993 0.59323 0.16527 C 0.54245 0.16087 0.4556 0.23888 0.44089 0.15231 C 0.31719 -0.57686 0.52396 -0.63496 0.78685 -0.99144 C 0.88764 -0.95834 0.99128 -0.94584 1.08933 -0.8926 C 1.13842 -0.86575 1.1793 -0.80463 1.2224 -0.7551 C 1.29675 -0.66945 1.23021 -0.71135 1.28529 -0.68195 C 1.28842 -0.75371 1.32032 -0.84121 1.29493 -0.89676 C 1.13152 -1.25625 1.04948 -1.03635 0.88125 -0.87524 C 0.86823 -0.77524 0.83816 -0.67709 0.84245 -0.57454 C 0.84987 -0.39885 0.89441 -0.31899 0.94649 -0.20463 C 0.86745 -0.1132 0.85391 -0.06968 0.71915 -0.20463 C 0.68152 -0.24237 0.67227 -0.33357 0.64896 -0.39815 C 0.88191 -0.70788 0.98998 -0.93357 1.30456 -0.98704 C 1.35391 -0.99561 1.39011 -0.89815 1.43282 -0.85394 C 1.41355 -0.76088 1.41628 -0.64098 1.37474 -0.57454 C 1.23803 -0.35533 1.01381 -0.20047 0.84011 -0.06713 C 0.8336 -0.04838 0.81159 -0.0257 0.82071 -0.01112 C 0.96563 0.22152 1.00547 0.17638 1.18842 0.20833 C 1.28243 0.10625 1.36875 0.07083 1.37956 -0.16158 C 1.38204 -0.21274 1.36329 -0.27778 1.33607 -0.29491 C 1.23516 -0.3588 1.01915 -0.38959 1.01915 -0.38959 C 0.95482 -0.48635 0.9375 -0.49028 1.15222 -0.45417 C 1.22605 -0.44167 1.29675 -0.39422 1.36993 -0.37246 C 1.39779 -0.36413 1.42644 -0.36667 1.45456 -0.36366 C 1.50925 -0.5095 1.4905 -0.43426 1.24649 -0.46274 C 1.13633 -0.47547 1.02553 -0.46551 0.91511 -0.4669 C 0.85782 -0.4713 0.80053 -0.48426 0.74323 -0.47987 C 0.70573 -0.47709 0.66928 -0.45463 0.63204 -0.44538 C 0.59909 -0.4375 0.56576 -0.43496 0.53282 -0.42825 C 0.50287 -0.42223 0.47318 -0.41389 0.44323 -0.40672 C 0.42071 -0.39375 0.39766 -0.38357 0.37553 -0.36806 C 0.37071 -0.36459 0.36107 -0.35903 0.36342 -0.35093 C 0.38373 -0.28079 0.49336 -0.06297 0.51342 -0.03264 C 0.53112 -0.00602 0.55534 0.00185 0.57631 0.01898 C 0.61915 -0.0169 0.66237 -0.05093 0.70456 -0.08843 C 0.75912 -0.13704 0.81146 -0.19329 0.86667 -0.23913 C 0.91719 -0.28079 0.97201 -0.30556 1.02149 -0.35093 C 1.05717 -0.38334 1.0862 -0.43496 1.12071 -0.4713 C 1.17826 -0.53172 1.19219 -0.53102 1.25144 -0.55718 C 1.27318 -0.55163 1.29558 -0.55116 1.31667 -0.54005 C 1.35079 -0.52223 1.38191 -0.48959 1.41589 -0.4713 C 1.59974 -0.372 1.55352 -0.37663 1.65066 -0.37663 " pathEditMode="relative" ptsTypes="AAAAAAAAAAAAAAAAAAAAAAAAAAAAAAAAAAAAAAAAAAAAAAAAAAAAAAAAAAAAAA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interiér, telefon, Šňůrový telefon, Fotka zátiší&#10;&#10;Popis byl vytvořen automaticky">
            <a:extLst>
              <a:ext uri="{FF2B5EF4-FFF2-40B4-BE49-F238E27FC236}">
                <a16:creationId xmlns:a16="http://schemas.microsoft.com/office/drawing/2014/main" id="{DEE3B232-0575-6DA4-D318-F9DB44CAE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Obrázek 6" descr="Obsah obrázku černá, kruh, tma, spotřebič&#10;&#10;Popis byl vytvořen automaticky">
            <a:extLst>
              <a:ext uri="{FF2B5EF4-FFF2-40B4-BE49-F238E27FC236}">
                <a16:creationId xmlns:a16="http://schemas.microsoft.com/office/drawing/2014/main" id="{1B7ABE94-0980-89B9-63B1-ECAE78D97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99"/>
          <a:stretch/>
        </p:blipFill>
        <p:spPr>
          <a:xfrm>
            <a:off x="5209722" y="2789465"/>
            <a:ext cx="1942193" cy="136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212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AD76-BA8F-D049-330E-65FB7BA68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interiér, telefon, Šňůrový telefon, Fotka zátiší&#10;&#10;Popis byl vytvořen automaticky">
            <a:extLst>
              <a:ext uri="{FF2B5EF4-FFF2-40B4-BE49-F238E27FC236}">
                <a16:creationId xmlns:a16="http://schemas.microsoft.com/office/drawing/2014/main" id="{E7E9C249-045D-A611-D0BD-436F44C68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Obrázek 4" descr="Obsah obrázku kreslené, klipart, Grafika, ilustrace&#10;&#10;Popis byl vytvořen automaticky">
            <a:extLst>
              <a:ext uri="{FF2B5EF4-FFF2-40B4-BE49-F238E27FC236}">
                <a16:creationId xmlns:a16="http://schemas.microsoft.com/office/drawing/2014/main" id="{D4D8369A-137A-0F0E-A7C9-0BAD92B7C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29" y="2793868"/>
            <a:ext cx="1770742" cy="1473464"/>
          </a:xfrm>
          <a:prstGeom prst="rect">
            <a:avLst/>
          </a:prstGeom>
        </p:spPr>
      </p:pic>
      <p:pic>
        <p:nvPicPr>
          <p:cNvPr id="2" name="Obrázek 1" descr="Obsah obrázku umění, žlutá, noc&#10;&#10;Popis byl vytvořen automaticky">
            <a:extLst>
              <a:ext uri="{FF2B5EF4-FFF2-40B4-BE49-F238E27FC236}">
                <a16:creationId xmlns:a16="http://schemas.microsoft.com/office/drawing/2014/main" id="{4389C41C-08F9-A105-87D0-CCDA01ABB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93303">
            <a:off x="3329199" y="2569641"/>
            <a:ext cx="1854792" cy="1854792"/>
          </a:xfrm>
          <a:prstGeom prst="rect">
            <a:avLst/>
          </a:prstGeom>
        </p:spPr>
      </p:pic>
      <p:pic>
        <p:nvPicPr>
          <p:cNvPr id="4" name="Obrázek 3" descr="Obsah obrázku umění, žlutá, noc&#10;&#10;Popis byl vytvořen automaticky">
            <a:extLst>
              <a:ext uri="{FF2B5EF4-FFF2-40B4-BE49-F238E27FC236}">
                <a16:creationId xmlns:a16="http://schemas.microsoft.com/office/drawing/2014/main" id="{8B4F1082-6E36-7711-8FF9-6AEDB95F5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64814">
            <a:off x="2962007" y="2766421"/>
            <a:ext cx="1254054" cy="1254054"/>
          </a:xfrm>
          <a:prstGeom prst="rect">
            <a:avLst/>
          </a:prstGeom>
        </p:spPr>
      </p:pic>
      <p:pic>
        <p:nvPicPr>
          <p:cNvPr id="6" name="Obrázek 5" descr="Obsah obrázku umění, žlutá, noc&#10;&#10;Popis byl vytvořen automaticky">
            <a:extLst>
              <a:ext uri="{FF2B5EF4-FFF2-40B4-BE49-F238E27FC236}">
                <a16:creationId xmlns:a16="http://schemas.microsoft.com/office/drawing/2014/main" id="{4769BF65-626F-5D2E-6B8F-1EF6A123E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05666">
            <a:off x="1670683" y="2862480"/>
            <a:ext cx="1254054" cy="1254054"/>
          </a:xfrm>
          <a:prstGeom prst="rect">
            <a:avLst/>
          </a:prstGeom>
        </p:spPr>
      </p:pic>
      <p:pic>
        <p:nvPicPr>
          <p:cNvPr id="7" name="Obrázek 6" descr="Obsah obrázku umění, žlutá, noc&#10;&#10;Popis byl vytvořen automaticky">
            <a:extLst>
              <a:ext uri="{FF2B5EF4-FFF2-40B4-BE49-F238E27FC236}">
                <a16:creationId xmlns:a16="http://schemas.microsoft.com/office/drawing/2014/main" id="{477F41F5-0735-9D5E-AF32-C70108E07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6961" flipH="1" flipV="1">
            <a:off x="1567484" y="2723943"/>
            <a:ext cx="950604" cy="9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8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EDDFB-7FD9-7C53-8999-606C6EE61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41D96AD8-D908-8E64-72E6-0DDD949B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73" t="17935" r="23373" b="572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D2051DCB-4B81-43BA-7C04-D73C18147644}"/>
              </a:ext>
            </a:extLst>
          </p:cNvPr>
          <p:cNvSpPr/>
          <p:nvPr/>
        </p:nvSpPr>
        <p:spPr>
          <a:xfrm>
            <a:off x="1257300" y="17034"/>
            <a:ext cx="9358086" cy="6885910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79BE28F2-DC1C-6D8E-1947-7DCC992C1545}"/>
              </a:ext>
            </a:extLst>
          </p:cNvPr>
          <p:cNvSpPr txBox="1"/>
          <p:nvPr/>
        </p:nvSpPr>
        <p:spPr>
          <a:xfrm>
            <a:off x="2288972" y="2567881"/>
            <a:ext cx="7294740" cy="187743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5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SECRET</a:t>
            </a:r>
          </a:p>
          <a:p>
            <a:pPr algn="ctr"/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Kru5k4l 4lg0r1tmu5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83BC8D1-D406-CC06-A586-BB77BAA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50054"/>
      </p:ext>
    </p:extLst>
  </p:cSld>
  <p:clrMapOvr>
    <a:masterClrMapping/>
  </p:clrMapOvr>
  <p:transition spd="slow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5A22-2286-8B54-C880-9FE2BA660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78E25DE2-4DE2-0AEE-8CAF-08E05612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26" t="22168" r="26326" b="9960"/>
          <a:stretch/>
        </p:blipFill>
        <p:spPr>
          <a:xfrm rot="54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49B64389-52FA-C640-806E-7FEB956BDEF9}"/>
              </a:ext>
            </a:extLst>
          </p:cNvPr>
          <p:cNvSpPr/>
          <p:nvPr/>
        </p:nvSpPr>
        <p:spPr>
          <a:xfrm>
            <a:off x="304799" y="-683840"/>
            <a:ext cx="11263087" cy="8287657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71BA3EA-C094-26FE-3195-41EA6D4F4C2A}"/>
              </a:ext>
            </a:extLst>
          </p:cNvPr>
          <p:cNvSpPr txBox="1"/>
          <p:nvPr/>
        </p:nvSpPr>
        <p:spPr>
          <a:xfrm>
            <a:off x="1130979" y="2278626"/>
            <a:ext cx="9610725" cy="24006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5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SECRET</a:t>
            </a:r>
          </a:p>
          <a:p>
            <a:pPr algn="ctr"/>
            <a:r>
              <a:rPr lang="cs-CZ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Kru5k4l 4lg0r1tmu5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4292440-EE1C-0530-52F2-4E1726D5C4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 rot="1782442">
            <a:off x="-40899642" y="-23006045"/>
            <a:ext cx="93991282" cy="528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8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2114F-0126-8A9C-C9BC-61E608BE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F61E1F4F-8F3D-49E4-EFB5-149869B9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26" t="22168" r="26326" b="9960"/>
          <a:stretch/>
        </p:blipFill>
        <p:spPr>
          <a:xfrm rot="54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9BF2AFE5-7139-F799-6BB7-FC27150E69A9}"/>
              </a:ext>
            </a:extLst>
          </p:cNvPr>
          <p:cNvSpPr/>
          <p:nvPr/>
        </p:nvSpPr>
        <p:spPr>
          <a:xfrm>
            <a:off x="304799" y="-683840"/>
            <a:ext cx="11263087" cy="8287657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047" name="Skupina 1046">
            <a:extLst>
              <a:ext uri="{FF2B5EF4-FFF2-40B4-BE49-F238E27FC236}">
                <a16:creationId xmlns:a16="http://schemas.microsoft.com/office/drawing/2014/main" id="{E1A9AE94-CC81-B037-E956-9DBB07267923}"/>
              </a:ext>
            </a:extLst>
          </p:cNvPr>
          <p:cNvGrpSpPr/>
          <p:nvPr/>
        </p:nvGrpSpPr>
        <p:grpSpPr>
          <a:xfrm>
            <a:off x="2159387" y="1945528"/>
            <a:ext cx="3500534" cy="2476004"/>
            <a:chOff x="2097500" y="1837369"/>
            <a:chExt cx="3929481" cy="277940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48" name="Obrázek 1047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DC69D2FC-4A99-C326-D1D1-CCE974415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305">
              <a:off x="3511125" y="1837369"/>
              <a:ext cx="2515856" cy="916046"/>
            </a:xfrm>
            <a:prstGeom prst="rect">
              <a:avLst/>
            </a:prstGeom>
          </p:spPr>
        </p:pic>
        <p:pic>
          <p:nvPicPr>
            <p:cNvPr id="1049" name="Obrázek 1048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51C6B060-304B-3857-D032-86CA32766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9100111">
              <a:off x="2097500" y="3700731"/>
              <a:ext cx="2324134" cy="916046"/>
            </a:xfrm>
            <a:prstGeom prst="rect">
              <a:avLst/>
            </a:prstGeom>
          </p:spPr>
        </p:pic>
      </p:grpSp>
      <p:grpSp>
        <p:nvGrpSpPr>
          <p:cNvPr id="1050" name="Skupina 1049">
            <a:extLst>
              <a:ext uri="{FF2B5EF4-FFF2-40B4-BE49-F238E27FC236}">
                <a16:creationId xmlns:a16="http://schemas.microsoft.com/office/drawing/2014/main" id="{8ADA242B-CC12-95B7-ADF9-761D7CE37FFC}"/>
              </a:ext>
            </a:extLst>
          </p:cNvPr>
          <p:cNvGrpSpPr/>
          <p:nvPr/>
        </p:nvGrpSpPr>
        <p:grpSpPr>
          <a:xfrm>
            <a:off x="1384197" y="1752951"/>
            <a:ext cx="840914" cy="2976810"/>
            <a:chOff x="1485262" y="1614108"/>
            <a:chExt cx="943958" cy="334158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51" name="Obrázek 1050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4A49B820-E774-89C8-07A2-934DB1A85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02"/>
            <a:stretch/>
          </p:blipFill>
          <p:spPr>
            <a:xfrm rot="17887758">
              <a:off x="1470572" y="1656710"/>
              <a:ext cx="1001250" cy="916046"/>
            </a:xfrm>
            <a:prstGeom prst="rect">
              <a:avLst/>
            </a:prstGeom>
          </p:spPr>
        </p:pic>
        <p:pic>
          <p:nvPicPr>
            <p:cNvPr id="1052" name="Obrázek 1051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F4E88B95-B468-C1B2-E6AF-952D4BD2F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7376564">
              <a:off x="781218" y="3335600"/>
              <a:ext cx="2324134" cy="916046"/>
            </a:xfrm>
            <a:prstGeom prst="rect">
              <a:avLst/>
            </a:prstGeom>
          </p:spPr>
        </p:pic>
      </p:grpSp>
      <p:pic>
        <p:nvPicPr>
          <p:cNvPr id="1055" name="Obrázek 1054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DCF3C315-7D7F-D606-0207-7368CFA8A1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534611">
            <a:off x="2727028" y="1268119"/>
            <a:ext cx="2070428" cy="816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58" name="Skupina 1057">
            <a:extLst>
              <a:ext uri="{FF2B5EF4-FFF2-40B4-BE49-F238E27FC236}">
                <a16:creationId xmlns:a16="http://schemas.microsoft.com/office/drawing/2014/main" id="{77C64C4F-8559-9874-CD78-CAF8AB8F882D}"/>
              </a:ext>
            </a:extLst>
          </p:cNvPr>
          <p:cNvGrpSpPr/>
          <p:nvPr/>
        </p:nvGrpSpPr>
        <p:grpSpPr>
          <a:xfrm>
            <a:off x="5512853" y="735722"/>
            <a:ext cx="3495246" cy="1136980"/>
            <a:chOff x="5451290" y="709604"/>
            <a:chExt cx="3923546" cy="127630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59" name="Obrázek 1058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76FD6A6C-E091-F1C3-5726-75B92C579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52624">
              <a:off x="5451290" y="1069860"/>
              <a:ext cx="2324134" cy="916046"/>
            </a:xfrm>
            <a:prstGeom prst="rect">
              <a:avLst/>
            </a:prstGeom>
          </p:spPr>
        </p:pic>
        <p:pic>
          <p:nvPicPr>
            <p:cNvPr id="1060" name="Obrázek 1059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ECB8D1E4-9604-41BF-87EB-F0E77A944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72"/>
            <a:stretch/>
          </p:blipFill>
          <p:spPr>
            <a:xfrm rot="871230">
              <a:off x="7741334" y="709604"/>
              <a:ext cx="1633502" cy="916046"/>
            </a:xfrm>
            <a:prstGeom prst="rect">
              <a:avLst/>
            </a:prstGeom>
          </p:spPr>
        </p:pic>
      </p:grpSp>
      <p:pic>
        <p:nvPicPr>
          <p:cNvPr id="1062" name="Obrázek 1061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3A1879DD-03A0-48F3-48BB-CE7E9417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9088460">
            <a:off x="6493500" y="2718166"/>
            <a:ext cx="2070428" cy="816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67" name="Skupina 1066">
            <a:extLst>
              <a:ext uri="{FF2B5EF4-FFF2-40B4-BE49-F238E27FC236}">
                <a16:creationId xmlns:a16="http://schemas.microsoft.com/office/drawing/2014/main" id="{687253BC-3907-EBD2-7061-5131E4B0B756}"/>
              </a:ext>
            </a:extLst>
          </p:cNvPr>
          <p:cNvGrpSpPr/>
          <p:nvPr/>
        </p:nvGrpSpPr>
        <p:grpSpPr>
          <a:xfrm>
            <a:off x="6800673" y="1954684"/>
            <a:ext cx="2190238" cy="3298804"/>
            <a:chOff x="6819066" y="1796112"/>
            <a:chExt cx="2458625" cy="370303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68" name="Obrázek 1067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C725F09F-0CB7-83A0-68B8-4E2DB5BCA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21841">
              <a:off x="6019161" y="2596017"/>
              <a:ext cx="2515856" cy="916046"/>
            </a:xfrm>
            <a:prstGeom prst="rect">
              <a:avLst/>
            </a:prstGeom>
          </p:spPr>
        </p:pic>
        <p:pic>
          <p:nvPicPr>
            <p:cNvPr id="1070" name="Obrázek 1069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EBE0293C-1A6D-78D9-F6B6-580829A9A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8"/>
            <a:stretch/>
          </p:blipFill>
          <p:spPr>
            <a:xfrm rot="14336429">
              <a:off x="7935814" y="4157269"/>
              <a:ext cx="1767707" cy="916046"/>
            </a:xfrm>
            <a:prstGeom prst="rect">
              <a:avLst/>
            </a:prstGeom>
          </p:spPr>
        </p:pic>
      </p:grpSp>
      <p:grpSp>
        <p:nvGrpSpPr>
          <p:cNvPr id="1072" name="Skupina 1071">
            <a:extLst>
              <a:ext uri="{FF2B5EF4-FFF2-40B4-BE49-F238E27FC236}">
                <a16:creationId xmlns:a16="http://schemas.microsoft.com/office/drawing/2014/main" id="{7EB07CD5-1BFA-BD80-E2EF-783AA0F03B7E}"/>
              </a:ext>
            </a:extLst>
          </p:cNvPr>
          <p:cNvGrpSpPr/>
          <p:nvPr/>
        </p:nvGrpSpPr>
        <p:grpSpPr>
          <a:xfrm>
            <a:off x="9346232" y="2426582"/>
            <a:ext cx="1094590" cy="2640350"/>
            <a:chOff x="9431755" y="2308355"/>
            <a:chExt cx="1228718" cy="296389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74" name="Obrázek 1073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A2B4C49D-2824-D111-E8B2-6E5BC4D3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8"/>
            <a:stretch/>
          </p:blipFill>
          <p:spPr>
            <a:xfrm rot="16461442">
              <a:off x="9318596" y="3930369"/>
              <a:ext cx="1767707" cy="916046"/>
            </a:xfrm>
            <a:prstGeom prst="rect">
              <a:avLst/>
            </a:prstGeom>
          </p:spPr>
        </p:pic>
        <p:pic>
          <p:nvPicPr>
            <p:cNvPr id="1076" name="Obrázek 1075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7A91646F-973E-A433-406F-525D276E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33"/>
            <a:stretch/>
          </p:blipFill>
          <p:spPr>
            <a:xfrm rot="17168987">
              <a:off x="9261233" y="2478877"/>
              <a:ext cx="1257089" cy="916046"/>
            </a:xfrm>
            <a:prstGeom prst="rect">
              <a:avLst/>
            </a:prstGeom>
          </p:spPr>
        </p:pic>
      </p:grpSp>
      <p:pic>
        <p:nvPicPr>
          <p:cNvPr id="1083" name="Obrázek 1082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C8C0F90A-C10B-1624-5A98-9E867A29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20737048">
            <a:off x="3120389" y="4682655"/>
            <a:ext cx="2070428" cy="816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93" name="Obrázek 1092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C2A18EC9-0BB3-3D09-E146-9CAC8BB2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2302">
            <a:off x="6930008" y="4808764"/>
            <a:ext cx="2241222" cy="816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94" name="Obrázek 1093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60C196E5-E997-F210-6F3E-4F9F57FE3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360" y="4836994"/>
            <a:ext cx="1824980" cy="121665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95" name="TextovéPole 1094">
            <a:extLst>
              <a:ext uri="{FF2B5EF4-FFF2-40B4-BE49-F238E27FC236}">
                <a16:creationId xmlns:a16="http://schemas.microsoft.com/office/drawing/2014/main" id="{4E56ACF0-A59B-EEC6-D3E1-FED4AC29B361}"/>
              </a:ext>
            </a:extLst>
          </p:cNvPr>
          <p:cNvSpPr txBox="1"/>
          <p:nvPr/>
        </p:nvSpPr>
        <p:spPr>
          <a:xfrm>
            <a:off x="3724304" y="1241586"/>
            <a:ext cx="393632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96" name="TextovéPole 1095">
            <a:extLst>
              <a:ext uri="{FF2B5EF4-FFF2-40B4-BE49-F238E27FC236}">
                <a16:creationId xmlns:a16="http://schemas.microsoft.com/office/drawing/2014/main" id="{2C4A1A43-F692-5DF8-B75F-04B166C6EE10}"/>
              </a:ext>
            </a:extLst>
          </p:cNvPr>
          <p:cNvSpPr txBox="1"/>
          <p:nvPr/>
        </p:nvSpPr>
        <p:spPr>
          <a:xfrm>
            <a:off x="7465094" y="626825"/>
            <a:ext cx="266212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97" name="TextovéPole 1096">
            <a:extLst>
              <a:ext uri="{FF2B5EF4-FFF2-40B4-BE49-F238E27FC236}">
                <a16:creationId xmlns:a16="http://schemas.microsoft.com/office/drawing/2014/main" id="{2DEB3919-E137-D955-49FD-980F561B94E5}"/>
              </a:ext>
            </a:extLst>
          </p:cNvPr>
          <p:cNvSpPr txBox="1"/>
          <p:nvPr/>
        </p:nvSpPr>
        <p:spPr>
          <a:xfrm>
            <a:off x="1455231" y="3251147"/>
            <a:ext cx="384132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98" name="TextovéPole 1097">
            <a:extLst>
              <a:ext uri="{FF2B5EF4-FFF2-40B4-BE49-F238E27FC236}">
                <a16:creationId xmlns:a16="http://schemas.microsoft.com/office/drawing/2014/main" id="{1E92D1A0-575B-8E67-747F-55B7A3F9EFDA}"/>
              </a:ext>
            </a:extLst>
          </p:cNvPr>
          <p:cNvSpPr txBox="1"/>
          <p:nvPr/>
        </p:nvSpPr>
        <p:spPr>
          <a:xfrm>
            <a:off x="3700879" y="5357150"/>
            <a:ext cx="277758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99" name="TextovéPole 1098">
            <a:extLst>
              <a:ext uri="{FF2B5EF4-FFF2-40B4-BE49-F238E27FC236}">
                <a16:creationId xmlns:a16="http://schemas.microsoft.com/office/drawing/2014/main" id="{1ED2A08A-38CA-40AB-8AFE-BF225DB0BC1D}"/>
              </a:ext>
            </a:extLst>
          </p:cNvPr>
          <p:cNvSpPr txBox="1"/>
          <p:nvPr/>
        </p:nvSpPr>
        <p:spPr>
          <a:xfrm>
            <a:off x="7360987" y="5042384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</p:txBody>
      </p:sp>
      <p:sp>
        <p:nvSpPr>
          <p:cNvPr id="1100" name="TextovéPole 1099">
            <a:extLst>
              <a:ext uri="{FF2B5EF4-FFF2-40B4-BE49-F238E27FC236}">
                <a16:creationId xmlns:a16="http://schemas.microsoft.com/office/drawing/2014/main" id="{1BE054C2-4E65-4951-5695-31E09F7AED01}"/>
              </a:ext>
            </a:extLst>
          </p:cNvPr>
          <p:cNvSpPr txBox="1"/>
          <p:nvPr/>
        </p:nvSpPr>
        <p:spPr>
          <a:xfrm>
            <a:off x="2957998" y="3487050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2 </a:t>
            </a:r>
          </a:p>
        </p:txBody>
      </p:sp>
      <p:sp>
        <p:nvSpPr>
          <p:cNvPr id="1101" name="TextovéPole 1100">
            <a:extLst>
              <a:ext uri="{FF2B5EF4-FFF2-40B4-BE49-F238E27FC236}">
                <a16:creationId xmlns:a16="http://schemas.microsoft.com/office/drawing/2014/main" id="{9C949EB1-4A1A-EE59-C519-CD64CBCE0019}"/>
              </a:ext>
            </a:extLst>
          </p:cNvPr>
          <p:cNvSpPr txBox="1"/>
          <p:nvPr/>
        </p:nvSpPr>
        <p:spPr>
          <a:xfrm>
            <a:off x="10031111" y="3459988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</p:txBody>
      </p:sp>
      <p:sp>
        <p:nvSpPr>
          <p:cNvPr id="1102" name="TextovéPole 1101">
            <a:extLst>
              <a:ext uri="{FF2B5EF4-FFF2-40B4-BE49-F238E27FC236}">
                <a16:creationId xmlns:a16="http://schemas.microsoft.com/office/drawing/2014/main" id="{0F21D5ED-5282-1D40-5620-E8F2F7DC4AE2}"/>
              </a:ext>
            </a:extLst>
          </p:cNvPr>
          <p:cNvSpPr txBox="1"/>
          <p:nvPr/>
        </p:nvSpPr>
        <p:spPr>
          <a:xfrm>
            <a:off x="8210839" y="2829666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</p:txBody>
      </p:sp>
      <p:sp>
        <p:nvSpPr>
          <p:cNvPr id="1103" name="TextovéPole 1102">
            <a:extLst>
              <a:ext uri="{FF2B5EF4-FFF2-40B4-BE49-F238E27FC236}">
                <a16:creationId xmlns:a16="http://schemas.microsoft.com/office/drawing/2014/main" id="{EA95D9EC-5957-9A13-77A1-C125319AEC2D}"/>
              </a:ext>
            </a:extLst>
          </p:cNvPr>
          <p:cNvSpPr txBox="1"/>
          <p:nvPr/>
        </p:nvSpPr>
        <p:spPr>
          <a:xfrm>
            <a:off x="8282894" y="3698173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</a:p>
        </p:txBody>
      </p:sp>
      <p:grpSp>
        <p:nvGrpSpPr>
          <p:cNvPr id="1104" name="Skupina 1103">
            <a:extLst>
              <a:ext uri="{FF2B5EF4-FFF2-40B4-BE49-F238E27FC236}">
                <a16:creationId xmlns:a16="http://schemas.microsoft.com/office/drawing/2014/main" id="{0AB55F5D-C8B6-7114-5CF6-D945420F63E3}"/>
              </a:ext>
            </a:extLst>
          </p:cNvPr>
          <p:cNvGrpSpPr/>
          <p:nvPr/>
        </p:nvGrpSpPr>
        <p:grpSpPr>
          <a:xfrm>
            <a:off x="2144734" y="1944415"/>
            <a:ext cx="3500534" cy="2476004"/>
            <a:chOff x="2097500" y="1837369"/>
            <a:chExt cx="3929481" cy="2779408"/>
          </a:xfr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05" name="Obrázek 1104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074B1FDA-BE77-E91B-6738-74DF428AA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305">
              <a:off x="3511125" y="1837369"/>
              <a:ext cx="2515856" cy="916046"/>
            </a:xfrm>
            <a:prstGeom prst="rect">
              <a:avLst/>
            </a:prstGeom>
          </p:spPr>
        </p:pic>
        <p:pic>
          <p:nvPicPr>
            <p:cNvPr id="1106" name="Obrázek 1105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A8179B42-DC08-40D9-C942-5ACCF80AE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9100111">
              <a:off x="2097500" y="3700731"/>
              <a:ext cx="2324134" cy="916046"/>
            </a:xfrm>
            <a:prstGeom prst="rect">
              <a:avLst/>
            </a:prstGeom>
          </p:spPr>
        </p:pic>
      </p:grpSp>
      <p:pic>
        <p:nvPicPr>
          <p:cNvPr id="1107" name="Obrázek 1106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98A2E5FF-7942-F9D2-CE2A-0D77B30B12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534611">
            <a:off x="2712375" y="1267006"/>
            <a:ext cx="2070428" cy="816050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108" name="Skupina 1107">
            <a:extLst>
              <a:ext uri="{FF2B5EF4-FFF2-40B4-BE49-F238E27FC236}">
                <a16:creationId xmlns:a16="http://schemas.microsoft.com/office/drawing/2014/main" id="{ADF7F9E6-448F-31B0-2A80-1FCD3A259063}"/>
              </a:ext>
            </a:extLst>
          </p:cNvPr>
          <p:cNvGrpSpPr/>
          <p:nvPr/>
        </p:nvGrpSpPr>
        <p:grpSpPr>
          <a:xfrm>
            <a:off x="5530454" y="731031"/>
            <a:ext cx="3495246" cy="1136980"/>
            <a:chOff x="5451290" y="709604"/>
            <a:chExt cx="3923546" cy="1276302"/>
          </a:xfr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09" name="Obrázek 1108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CB357F35-5DB0-C6F6-12BA-89C47B339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52624">
              <a:off x="5451290" y="1069860"/>
              <a:ext cx="2324134" cy="916046"/>
            </a:xfrm>
            <a:prstGeom prst="rect">
              <a:avLst/>
            </a:prstGeom>
          </p:spPr>
        </p:pic>
        <p:pic>
          <p:nvPicPr>
            <p:cNvPr id="1110" name="Obrázek 1109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37C2ECE4-4020-278D-4AB6-B4B6B85D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72"/>
            <a:stretch/>
          </p:blipFill>
          <p:spPr>
            <a:xfrm rot="871230">
              <a:off x="7741334" y="709604"/>
              <a:ext cx="1633502" cy="916046"/>
            </a:xfrm>
            <a:prstGeom prst="rect">
              <a:avLst/>
            </a:prstGeom>
          </p:spPr>
        </p:pic>
      </p:grpSp>
      <p:pic>
        <p:nvPicPr>
          <p:cNvPr id="1111" name="Obrázek 1110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E995D525-43A3-1FB6-25E1-68567F229E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20737048">
            <a:off x="3105736" y="4681542"/>
            <a:ext cx="2070428" cy="816050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12" name="Obrázek 1111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3DD464BF-8C04-F080-2ED1-EADADD07A1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2302">
            <a:off x="6935292" y="4819025"/>
            <a:ext cx="2241222" cy="816050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13" name="Obrázek 1112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F691BFD4-FDD5-C96A-A322-5197B0B2C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84" y="3411498"/>
            <a:ext cx="2299546" cy="15330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14" name="Obrázek 1113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2B627A71-C2B0-CA63-A9BD-5C4AD433B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54" y="4361368"/>
            <a:ext cx="2012686" cy="14703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15" name="Obrázek 1114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A4F6F502-B0F1-0103-9C5F-C3FD43370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9" y="879905"/>
            <a:ext cx="1661222" cy="11074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16" name="Obrázek 1115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089EF220-C4AD-5524-2A86-A2688A156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11" y="748823"/>
            <a:ext cx="2081218" cy="15330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17" name="Obrázek 1116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16DB8826-E8AF-56AC-0DC8-FBE96AE1B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736" y="976083"/>
            <a:ext cx="2536546" cy="16910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18" name="Obrázek 1117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3380A8EF-DA74-CBB4-4E46-AA0CB56C7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34" y="4456362"/>
            <a:ext cx="2009194" cy="14703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19" name="Obrázek 1118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C298966E-1A3D-65B3-E3AE-B7C86F247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995" y="930413"/>
            <a:ext cx="2180620" cy="17854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0" name="Obrázek 1119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F8F4D241-8FF6-89C2-AE4D-A9008DEC8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85" y="4774919"/>
            <a:ext cx="1751128" cy="14337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1" name="Obrázek 1120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50A61674-03EB-FBC3-4719-544907F04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18" y="633447"/>
            <a:ext cx="2045430" cy="16747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2" name="Obrázek 1121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485772EE-DEE2-E815-24D3-75EE7D53F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00" y="875167"/>
            <a:ext cx="1449370" cy="11867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3" name="Obrázek 1122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F048D55B-D911-E7D5-8041-1C80EB647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78" y="3376644"/>
            <a:ext cx="2245348" cy="18384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4" name="Obrázek 1123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CD23B373-A146-719E-2D01-A9370A19E3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950">
            <a:off x="4619529" y="698228"/>
            <a:ext cx="2025288" cy="202528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5" name="Obrázek 1124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BF1D9957-ECBA-79A4-B3AF-2D7F11E4E15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65" y="851428"/>
            <a:ext cx="1588112" cy="158811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6" name="Obrázek 1125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12D1B2EB-26B5-4DEA-41E5-31DF85302D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2283">
            <a:off x="4732359" y="3308568"/>
            <a:ext cx="2526244" cy="252624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7" name="Obrázek 1126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723FAD57-7A62-539D-9AE2-518BEA236F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5848">
            <a:off x="1509431" y="4435047"/>
            <a:ext cx="1818748" cy="181874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8" name="Obrázek 1127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EAE9487F-604A-5742-605A-22C32B5C8E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0272">
            <a:off x="8842361" y="4858976"/>
            <a:ext cx="1543032" cy="15430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9" name="Obrázek 1128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61167D95-9B90-CD71-C74E-4682C08DC7F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524">
            <a:off x="8444005" y="932135"/>
            <a:ext cx="1936880" cy="19368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761F7E4B-1D58-96EF-26ED-D275C9ED068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 rot="1782442">
            <a:off x="-40899642" y="-23006045"/>
            <a:ext cx="93991282" cy="528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1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F8D4-1F6D-5734-11E3-F5066822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0639C1AB-93B0-845B-657E-667BAE6C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26" t="22168" r="26326" b="9960"/>
          <a:stretch/>
        </p:blipFill>
        <p:spPr>
          <a:xfrm rot="54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B4D59CB9-0362-BFB8-4D0D-F146CA19863B}"/>
              </a:ext>
            </a:extLst>
          </p:cNvPr>
          <p:cNvSpPr/>
          <p:nvPr/>
        </p:nvSpPr>
        <p:spPr>
          <a:xfrm>
            <a:off x="304799" y="-683840"/>
            <a:ext cx="11263087" cy="8287657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E15F9934-0FBF-2CA8-B2B0-D54F8913BC20}"/>
              </a:ext>
            </a:extLst>
          </p:cNvPr>
          <p:cNvSpPr txBox="1"/>
          <p:nvPr/>
        </p:nvSpPr>
        <p:spPr>
          <a:xfrm>
            <a:off x="985835" y="920621"/>
            <a:ext cx="9610725" cy="50167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Kru5k4l 4lg0r1tmu5</a:t>
            </a:r>
          </a:p>
          <a:p>
            <a:pPr marL="571500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Časová složitost:</a:t>
            </a:r>
          </a:p>
          <a:p>
            <a:pPr marL="1485900" lvl="2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Matice sousednosti: O(V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log V)</a:t>
            </a:r>
          </a:p>
          <a:p>
            <a:pPr marL="1485900" lvl="2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Seznam sousednosti: O(E </a:t>
            </a:r>
            <a:r>
              <a:rPr lang="cs-CZ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logV</a:t>
            </a: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ctr"/>
            <a:endParaRPr lang="cs-CZ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Plusy: řídké grafy, snadná implementace</a:t>
            </a:r>
          </a:p>
          <a:p>
            <a:pPr marL="571500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Mínusy: časově náročné seřazení hran, husté grafy</a:t>
            </a:r>
          </a:p>
        </p:txBody>
      </p:sp>
    </p:spTree>
    <p:extLst>
      <p:ext uri="{BB962C8B-B14F-4D97-AF65-F5344CB8AC3E}">
        <p14:creationId xmlns:p14="http://schemas.microsoft.com/office/powerpoint/2010/main" val="193155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87F27-3AA6-8ADB-8127-E0F0D602B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878375B8-559B-41F8-E5A5-656683825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26" t="22168" r="26326" b="9960"/>
          <a:stretch/>
        </p:blipFill>
        <p:spPr>
          <a:xfrm rot="54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0E9E92A8-DA18-1948-0724-E5F25A9D19D7}"/>
              </a:ext>
            </a:extLst>
          </p:cNvPr>
          <p:cNvSpPr/>
          <p:nvPr/>
        </p:nvSpPr>
        <p:spPr>
          <a:xfrm>
            <a:off x="304799" y="-683840"/>
            <a:ext cx="11263087" cy="8287657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76C2EA3-8669-2670-3CA2-80ABB222D098}"/>
              </a:ext>
            </a:extLst>
          </p:cNvPr>
          <p:cNvSpPr txBox="1"/>
          <p:nvPr/>
        </p:nvSpPr>
        <p:spPr>
          <a:xfrm>
            <a:off x="1130979" y="2278626"/>
            <a:ext cx="9610725" cy="24006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5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SECRET</a:t>
            </a:r>
          </a:p>
          <a:p>
            <a:pPr algn="ctr"/>
            <a:r>
              <a:rPr lang="cs-CZ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J4rn1k 4lg0r1tmu5</a:t>
            </a:r>
          </a:p>
        </p:txBody>
      </p:sp>
    </p:spTree>
    <p:extLst>
      <p:ext uri="{BB962C8B-B14F-4D97-AF65-F5344CB8AC3E}">
        <p14:creationId xmlns:p14="http://schemas.microsoft.com/office/powerpoint/2010/main" val="258651515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12EC-7140-F071-F3A2-57C6BB3FD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FDAE37EF-A3F6-0A71-8650-16097F2D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26" t="22168" r="26326" b="9960"/>
          <a:stretch/>
        </p:blipFill>
        <p:spPr>
          <a:xfrm rot="5400000">
            <a:off x="2667000" y="-2666999"/>
            <a:ext cx="6858001" cy="12192001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0082777A-0BD5-89CB-76DB-729CEDB2D56A}"/>
              </a:ext>
            </a:extLst>
          </p:cNvPr>
          <p:cNvSpPr/>
          <p:nvPr/>
        </p:nvSpPr>
        <p:spPr>
          <a:xfrm>
            <a:off x="304799" y="-683840"/>
            <a:ext cx="11263087" cy="8287657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A097084-36F3-B399-2C2F-1B596A7B58C1}"/>
              </a:ext>
            </a:extLst>
          </p:cNvPr>
          <p:cNvGrpSpPr/>
          <p:nvPr/>
        </p:nvGrpSpPr>
        <p:grpSpPr>
          <a:xfrm>
            <a:off x="2010418" y="1764799"/>
            <a:ext cx="3929481" cy="2779408"/>
            <a:chOff x="2097500" y="1837369"/>
            <a:chExt cx="3929481" cy="2779408"/>
          </a:xfrm>
        </p:grpSpPr>
        <p:pic>
          <p:nvPicPr>
            <p:cNvPr id="3" name="Obrázek 2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EFD13714-B3A7-3A1C-B17A-95C11A60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305">
              <a:off x="3511125" y="1837369"/>
              <a:ext cx="2515856" cy="916046"/>
            </a:xfrm>
            <a:prstGeom prst="rect">
              <a:avLst/>
            </a:prstGeom>
          </p:spPr>
        </p:pic>
        <p:pic>
          <p:nvPicPr>
            <p:cNvPr id="4" name="Obrázek 3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C8C10F7E-4D7A-EDB0-D2F9-6ED5E815D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9100111">
              <a:off x="2097500" y="3700731"/>
              <a:ext cx="2324134" cy="916046"/>
            </a:xfrm>
            <a:prstGeom prst="rect">
              <a:avLst/>
            </a:prstGeom>
          </p:spPr>
        </p:pic>
      </p:grpSp>
      <p:grpSp>
        <p:nvGrpSpPr>
          <p:cNvPr id="5" name="Skupina 4">
            <a:extLst>
              <a:ext uri="{FF2B5EF4-FFF2-40B4-BE49-F238E27FC236}">
                <a16:creationId xmlns:a16="http://schemas.microsoft.com/office/drawing/2014/main" id="{0B5B7D91-AC1F-2D4A-CB5D-DAD0CEDCDCDC}"/>
              </a:ext>
            </a:extLst>
          </p:cNvPr>
          <p:cNvGrpSpPr/>
          <p:nvPr/>
        </p:nvGrpSpPr>
        <p:grpSpPr>
          <a:xfrm>
            <a:off x="1398180" y="1541538"/>
            <a:ext cx="943958" cy="3341582"/>
            <a:chOff x="1485262" y="1614108"/>
            <a:chExt cx="943958" cy="3341582"/>
          </a:xfrm>
        </p:grpSpPr>
        <p:pic>
          <p:nvPicPr>
            <p:cNvPr id="6" name="Obrázek 5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ECEDC9D7-2E24-7ECD-4813-8735D9186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02"/>
            <a:stretch/>
          </p:blipFill>
          <p:spPr>
            <a:xfrm rot="17887758">
              <a:off x="1470572" y="1656710"/>
              <a:ext cx="1001250" cy="916046"/>
            </a:xfrm>
            <a:prstGeom prst="rect">
              <a:avLst/>
            </a:prstGeom>
          </p:spPr>
        </p:pic>
        <p:pic>
          <p:nvPicPr>
            <p:cNvPr id="8" name="Obrázek 7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57B3F3F5-33AB-1A35-4986-8F7F1465D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7376564">
              <a:off x="781218" y="3335600"/>
              <a:ext cx="2324134" cy="916046"/>
            </a:xfrm>
            <a:prstGeom prst="rect">
              <a:avLst/>
            </a:prstGeom>
          </p:spPr>
        </p:pic>
      </p:grpSp>
      <p:pic>
        <p:nvPicPr>
          <p:cNvPr id="9" name="Obrázek 8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D0AAA4FE-97B2-D104-EFDF-6FE235E0F3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534611">
            <a:off x="2665680" y="1189094"/>
            <a:ext cx="2324134" cy="916046"/>
          </a:xfrm>
          <a:prstGeom prst="rect">
            <a:avLst/>
          </a:prstGeom>
        </p:spPr>
      </p:pic>
      <p:grpSp>
        <p:nvGrpSpPr>
          <p:cNvPr id="10" name="Skupina 9">
            <a:extLst>
              <a:ext uri="{FF2B5EF4-FFF2-40B4-BE49-F238E27FC236}">
                <a16:creationId xmlns:a16="http://schemas.microsoft.com/office/drawing/2014/main" id="{6C1CA7CE-55BF-1AD1-E65F-0DAD8E43AF3C}"/>
              </a:ext>
            </a:extLst>
          </p:cNvPr>
          <p:cNvGrpSpPr/>
          <p:nvPr/>
        </p:nvGrpSpPr>
        <p:grpSpPr>
          <a:xfrm>
            <a:off x="5364208" y="637034"/>
            <a:ext cx="3923546" cy="1276302"/>
            <a:chOff x="5451290" y="709604"/>
            <a:chExt cx="3923546" cy="1276302"/>
          </a:xfrm>
        </p:grpSpPr>
        <p:pic>
          <p:nvPicPr>
            <p:cNvPr id="11" name="Obrázek 10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2F21604D-E680-B7AF-756E-665F0DD6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52624">
              <a:off x="5451290" y="1069860"/>
              <a:ext cx="2324134" cy="916046"/>
            </a:xfrm>
            <a:prstGeom prst="rect">
              <a:avLst/>
            </a:prstGeom>
          </p:spPr>
        </p:pic>
        <p:pic>
          <p:nvPicPr>
            <p:cNvPr id="12" name="Obrázek 11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F644F9BA-9209-C574-0D38-8BFF9D21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72"/>
            <a:stretch/>
          </p:blipFill>
          <p:spPr>
            <a:xfrm rot="871230">
              <a:off x="7741334" y="709604"/>
              <a:ext cx="1633502" cy="916046"/>
            </a:xfrm>
            <a:prstGeom prst="rect">
              <a:avLst/>
            </a:prstGeom>
          </p:spPr>
        </p:pic>
      </p:grpSp>
      <p:pic>
        <p:nvPicPr>
          <p:cNvPr id="13" name="Obrázek 12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F91FC0B2-1D01-A51E-DE17-B606BC21D5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9088460">
            <a:off x="6432152" y="2639141"/>
            <a:ext cx="2324134" cy="916046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5710A641-172D-14BE-422A-CF73F8D313C5}"/>
              </a:ext>
            </a:extLst>
          </p:cNvPr>
          <p:cNvGrpSpPr/>
          <p:nvPr/>
        </p:nvGrpSpPr>
        <p:grpSpPr>
          <a:xfrm>
            <a:off x="6731984" y="1723542"/>
            <a:ext cx="2458625" cy="3703033"/>
            <a:chOff x="6819066" y="1796112"/>
            <a:chExt cx="2458625" cy="3703033"/>
          </a:xfrm>
        </p:grpSpPr>
        <p:pic>
          <p:nvPicPr>
            <p:cNvPr id="16" name="Obrázek 15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D24EE35C-02E3-206F-35EA-FB8743F37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21841">
              <a:off x="6019161" y="2596017"/>
              <a:ext cx="2515856" cy="916046"/>
            </a:xfrm>
            <a:prstGeom prst="rect">
              <a:avLst/>
            </a:prstGeom>
          </p:spPr>
        </p:pic>
        <p:pic>
          <p:nvPicPr>
            <p:cNvPr id="17" name="Obrázek 16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81BF2934-80FE-A248-33B8-EC261A544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8"/>
            <a:stretch/>
          </p:blipFill>
          <p:spPr>
            <a:xfrm rot="14336429">
              <a:off x="7935814" y="4157269"/>
              <a:ext cx="1767707" cy="916046"/>
            </a:xfrm>
            <a:prstGeom prst="rect">
              <a:avLst/>
            </a:prstGeom>
          </p:spPr>
        </p:pic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6743F017-E7FC-0288-B87A-1A40E49D6482}"/>
              </a:ext>
            </a:extLst>
          </p:cNvPr>
          <p:cNvGrpSpPr/>
          <p:nvPr/>
        </p:nvGrpSpPr>
        <p:grpSpPr>
          <a:xfrm>
            <a:off x="9344673" y="2235785"/>
            <a:ext cx="1228718" cy="2963890"/>
            <a:chOff x="9431755" y="2308355"/>
            <a:chExt cx="1228718" cy="2963890"/>
          </a:xfrm>
        </p:grpSpPr>
        <p:pic>
          <p:nvPicPr>
            <p:cNvPr id="19" name="Obrázek 18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00530A58-B29E-FF6C-920A-9464C47B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8"/>
            <a:stretch/>
          </p:blipFill>
          <p:spPr>
            <a:xfrm rot="16461442">
              <a:off x="9318596" y="3930369"/>
              <a:ext cx="1767707" cy="916046"/>
            </a:xfrm>
            <a:prstGeom prst="rect">
              <a:avLst/>
            </a:prstGeom>
          </p:spPr>
        </p:pic>
        <p:pic>
          <p:nvPicPr>
            <p:cNvPr id="20" name="Obrázek 19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EA835A5B-76B9-644E-C6D8-A7E3AF3E6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33"/>
            <a:stretch/>
          </p:blipFill>
          <p:spPr>
            <a:xfrm rot="17168987">
              <a:off x="9261233" y="2478877"/>
              <a:ext cx="1257089" cy="916046"/>
            </a:xfrm>
            <a:prstGeom prst="rect">
              <a:avLst/>
            </a:prstGeom>
          </p:spPr>
        </p:pic>
      </p:grpSp>
      <p:pic>
        <p:nvPicPr>
          <p:cNvPr id="21" name="Obrázek 20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FAED4860-5667-3B11-55D2-1F887CA5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20737048">
            <a:off x="3059041" y="4603630"/>
            <a:ext cx="2324134" cy="916046"/>
          </a:xfrm>
          <a:prstGeom prst="rect">
            <a:avLst/>
          </a:prstGeom>
        </p:spPr>
      </p:pic>
      <p:pic>
        <p:nvPicPr>
          <p:cNvPr id="22" name="Obrázek 21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E2D53EDD-6989-C469-0377-B0A3A3CC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2302">
            <a:off x="6858196" y="4729739"/>
            <a:ext cx="2515856" cy="916046"/>
          </a:xfrm>
          <a:prstGeom prst="rect">
            <a:avLst/>
          </a:prstGeom>
        </p:spPr>
      </p:pic>
      <p:grpSp>
        <p:nvGrpSpPr>
          <p:cNvPr id="23" name="Skupina 22">
            <a:extLst>
              <a:ext uri="{FF2B5EF4-FFF2-40B4-BE49-F238E27FC236}">
                <a16:creationId xmlns:a16="http://schemas.microsoft.com/office/drawing/2014/main" id="{5EF82FCC-F0CD-E523-E24E-3E921DD48DAE}"/>
              </a:ext>
            </a:extLst>
          </p:cNvPr>
          <p:cNvGrpSpPr/>
          <p:nvPr/>
        </p:nvGrpSpPr>
        <p:grpSpPr>
          <a:xfrm>
            <a:off x="2008222" y="1764799"/>
            <a:ext cx="3929481" cy="2779408"/>
            <a:chOff x="2097500" y="1837369"/>
            <a:chExt cx="3929481" cy="2779408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24" name="Obrázek 23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AAC49B07-EDE3-664D-9611-7FEB7CCB1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305">
              <a:off x="3511125" y="1837369"/>
              <a:ext cx="2515856" cy="916046"/>
            </a:xfrm>
            <a:prstGeom prst="rect">
              <a:avLst/>
            </a:prstGeom>
          </p:spPr>
        </p:pic>
        <p:pic>
          <p:nvPicPr>
            <p:cNvPr id="25" name="Obrázek 24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71B5DB74-E84B-6027-FA2A-2EAEFBDC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9100111">
              <a:off x="2097500" y="3700731"/>
              <a:ext cx="2324134" cy="916046"/>
            </a:xfrm>
            <a:prstGeom prst="rect">
              <a:avLst/>
            </a:prstGeom>
          </p:spPr>
        </p:pic>
      </p:grpSp>
      <p:grpSp>
        <p:nvGrpSpPr>
          <p:cNvPr id="26" name="Skupina 25">
            <a:extLst>
              <a:ext uri="{FF2B5EF4-FFF2-40B4-BE49-F238E27FC236}">
                <a16:creationId xmlns:a16="http://schemas.microsoft.com/office/drawing/2014/main" id="{98074A35-D644-284A-9AD9-EEABA8081D87}"/>
              </a:ext>
            </a:extLst>
          </p:cNvPr>
          <p:cNvGrpSpPr/>
          <p:nvPr/>
        </p:nvGrpSpPr>
        <p:grpSpPr>
          <a:xfrm>
            <a:off x="1395984" y="1541538"/>
            <a:ext cx="943958" cy="3341582"/>
            <a:chOff x="1485262" y="1614108"/>
            <a:chExt cx="943958" cy="3341582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27" name="Obrázek 26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47263BB2-77E8-F834-C097-9DD8FA83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02"/>
            <a:stretch/>
          </p:blipFill>
          <p:spPr>
            <a:xfrm rot="17887758">
              <a:off x="1470572" y="1656710"/>
              <a:ext cx="1001250" cy="916046"/>
            </a:xfrm>
            <a:prstGeom prst="rect">
              <a:avLst/>
            </a:prstGeom>
          </p:spPr>
        </p:pic>
        <p:pic>
          <p:nvPicPr>
            <p:cNvPr id="28" name="Obrázek 27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D1EF1E21-AE2A-3177-192C-2D066F6AC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7376564">
              <a:off x="781218" y="3335600"/>
              <a:ext cx="2324134" cy="916046"/>
            </a:xfrm>
            <a:prstGeom prst="rect">
              <a:avLst/>
            </a:prstGeom>
          </p:spPr>
        </p:pic>
      </p:grpSp>
      <p:pic>
        <p:nvPicPr>
          <p:cNvPr id="29" name="Obrázek 28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B5B81F0C-3DD0-0917-7BB1-A87205CAC9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534611">
            <a:off x="2663484" y="1189094"/>
            <a:ext cx="2324134" cy="91604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30" name="Skupina 29">
            <a:extLst>
              <a:ext uri="{FF2B5EF4-FFF2-40B4-BE49-F238E27FC236}">
                <a16:creationId xmlns:a16="http://schemas.microsoft.com/office/drawing/2014/main" id="{691A9513-41BF-3F3C-E382-BEAB8C2B7CCC}"/>
              </a:ext>
            </a:extLst>
          </p:cNvPr>
          <p:cNvGrpSpPr/>
          <p:nvPr/>
        </p:nvGrpSpPr>
        <p:grpSpPr>
          <a:xfrm>
            <a:off x="5375567" y="632549"/>
            <a:ext cx="3923546" cy="1276302"/>
            <a:chOff x="5451290" y="709604"/>
            <a:chExt cx="3923546" cy="1276302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31" name="Obrázek 30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A4830205-BCD4-02C9-38A5-D4D802C4A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52624">
              <a:off x="5451290" y="1069860"/>
              <a:ext cx="2324134" cy="916046"/>
            </a:xfrm>
            <a:prstGeom prst="rect">
              <a:avLst/>
            </a:prstGeom>
          </p:spPr>
        </p:pic>
        <p:pic>
          <p:nvPicPr>
            <p:cNvPr id="32" name="Obrázek 31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653A4CA3-B4D0-F303-4D25-69362E79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72"/>
            <a:stretch/>
          </p:blipFill>
          <p:spPr>
            <a:xfrm rot="871230">
              <a:off x="7741334" y="709604"/>
              <a:ext cx="1633502" cy="916046"/>
            </a:xfrm>
            <a:prstGeom prst="rect">
              <a:avLst/>
            </a:prstGeom>
          </p:spPr>
        </p:pic>
      </p:grpSp>
      <p:pic>
        <p:nvPicPr>
          <p:cNvPr id="33" name="Obrázek 32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7D4D3EF2-5523-5F30-D48F-9AF3D180A1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9088460">
            <a:off x="6429956" y="2639141"/>
            <a:ext cx="2324134" cy="91604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34" name="Skupina 33">
            <a:extLst>
              <a:ext uri="{FF2B5EF4-FFF2-40B4-BE49-F238E27FC236}">
                <a16:creationId xmlns:a16="http://schemas.microsoft.com/office/drawing/2014/main" id="{A3CAE9EB-DC43-8A80-3F32-7BB4EE1590C9}"/>
              </a:ext>
            </a:extLst>
          </p:cNvPr>
          <p:cNvGrpSpPr/>
          <p:nvPr/>
        </p:nvGrpSpPr>
        <p:grpSpPr>
          <a:xfrm>
            <a:off x="6729788" y="1723542"/>
            <a:ext cx="2458625" cy="3703033"/>
            <a:chOff x="6819066" y="1796112"/>
            <a:chExt cx="2458625" cy="3703033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35" name="Obrázek 34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CFF686A5-F1B6-7714-3063-79CD61652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21841">
              <a:off x="6019161" y="2596017"/>
              <a:ext cx="2515856" cy="916046"/>
            </a:xfrm>
            <a:prstGeom prst="rect">
              <a:avLst/>
            </a:prstGeom>
          </p:spPr>
        </p:pic>
        <p:pic>
          <p:nvPicPr>
            <p:cNvPr id="36" name="Obrázek 35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66E4608B-1CAB-D19D-4CAA-5A4579709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8"/>
            <a:stretch/>
          </p:blipFill>
          <p:spPr>
            <a:xfrm rot="14336429">
              <a:off x="7935814" y="4157269"/>
              <a:ext cx="1767707" cy="916046"/>
            </a:xfrm>
            <a:prstGeom prst="rect">
              <a:avLst/>
            </a:prstGeom>
          </p:spPr>
        </p:pic>
      </p:grp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FF351CF0-0802-610A-9337-DE9A9084664F}"/>
              </a:ext>
            </a:extLst>
          </p:cNvPr>
          <p:cNvGrpSpPr/>
          <p:nvPr/>
        </p:nvGrpSpPr>
        <p:grpSpPr>
          <a:xfrm>
            <a:off x="9342477" y="2235785"/>
            <a:ext cx="1228718" cy="2963890"/>
            <a:chOff x="9431755" y="2308355"/>
            <a:chExt cx="1228718" cy="2963890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38" name="Obrázek 37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AB52192A-6F53-B773-17A3-4AD5FDE64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8"/>
            <a:stretch/>
          </p:blipFill>
          <p:spPr>
            <a:xfrm rot="16461442">
              <a:off x="9318596" y="3930369"/>
              <a:ext cx="1767707" cy="916046"/>
            </a:xfrm>
            <a:prstGeom prst="rect">
              <a:avLst/>
            </a:prstGeom>
          </p:spPr>
        </p:pic>
        <p:pic>
          <p:nvPicPr>
            <p:cNvPr id="39" name="Obrázek 38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3FD666F9-525D-697B-D521-AD28456BF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33"/>
            <a:stretch/>
          </p:blipFill>
          <p:spPr>
            <a:xfrm rot="17168987">
              <a:off x="9261233" y="2478877"/>
              <a:ext cx="1257089" cy="916046"/>
            </a:xfrm>
            <a:prstGeom prst="rect">
              <a:avLst/>
            </a:prstGeom>
          </p:spPr>
        </p:pic>
      </p:grpSp>
      <p:pic>
        <p:nvPicPr>
          <p:cNvPr id="40" name="Obrázek 39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921E047F-5AEF-8BEC-538B-F2D8832A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20737048">
            <a:off x="3056845" y="4603630"/>
            <a:ext cx="2324134" cy="91604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1" name="Obrázek 40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D3D0AFDF-0794-44F9-BF58-E8D56E213E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2302">
            <a:off x="6856000" y="4729739"/>
            <a:ext cx="2515856" cy="91604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2" name="Obrázek 41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327C699E-436A-EDE6-7683-AC989AA92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52" y="783023"/>
            <a:ext cx="1864786" cy="1243190"/>
          </a:xfrm>
          <a:prstGeom prst="rect">
            <a:avLst/>
          </a:prstGeom>
        </p:spPr>
      </p:pic>
      <p:pic>
        <p:nvPicPr>
          <p:cNvPr id="43" name="Obrázek 42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D84C77BE-DD2A-D9CA-6298-F85D7D1FC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29" y="843448"/>
            <a:ext cx="2847370" cy="1898248"/>
          </a:xfrm>
          <a:prstGeom prst="rect">
            <a:avLst/>
          </a:prstGeom>
        </p:spPr>
      </p:pic>
      <p:pic>
        <p:nvPicPr>
          <p:cNvPr id="44" name="Obrázek 43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C080F916-C47F-BE17-CE00-9B23AEC6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98" y="3288544"/>
            <a:ext cx="2581328" cy="1720886"/>
          </a:xfrm>
          <a:prstGeom prst="rect">
            <a:avLst/>
          </a:prstGeom>
        </p:spPr>
      </p:pic>
      <p:pic>
        <p:nvPicPr>
          <p:cNvPr id="45" name="Obrázek 44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F7A8D6AB-EA63-D893-006E-563CF2008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50" y="4733424"/>
            <a:ext cx="2048609" cy="1365741"/>
          </a:xfrm>
          <a:prstGeom prst="rect">
            <a:avLst/>
          </a:prstGeom>
        </p:spPr>
      </p:pic>
      <p:pic>
        <p:nvPicPr>
          <p:cNvPr id="46" name="Obrázek 45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1EFF0A84-1A42-AB3A-809A-0AF731D6B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44" y="4242255"/>
            <a:ext cx="2259316" cy="1650512"/>
          </a:xfrm>
          <a:prstGeom prst="rect">
            <a:avLst/>
          </a:prstGeom>
        </p:spPr>
      </p:pic>
      <p:grpSp>
        <p:nvGrpSpPr>
          <p:cNvPr id="47" name="Skupina 46">
            <a:extLst>
              <a:ext uri="{FF2B5EF4-FFF2-40B4-BE49-F238E27FC236}">
                <a16:creationId xmlns:a16="http://schemas.microsoft.com/office/drawing/2014/main" id="{4D0584DF-7AA4-E358-42F2-23469DD04545}"/>
              </a:ext>
            </a:extLst>
          </p:cNvPr>
          <p:cNvGrpSpPr/>
          <p:nvPr/>
        </p:nvGrpSpPr>
        <p:grpSpPr>
          <a:xfrm>
            <a:off x="1995765" y="1763686"/>
            <a:ext cx="3929481" cy="2779408"/>
            <a:chOff x="2097500" y="1837369"/>
            <a:chExt cx="3929481" cy="2779408"/>
          </a:xfrm>
          <a:effectLst>
            <a:glow rad="63500">
              <a:srgbClr val="FF0000">
                <a:alpha val="40000"/>
              </a:srgbClr>
            </a:glow>
          </a:effectLst>
        </p:grpSpPr>
        <p:pic>
          <p:nvPicPr>
            <p:cNvPr id="48" name="Obrázek 47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A61760DE-97DE-8AFA-5531-46F9A582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305">
              <a:off x="3511125" y="1837369"/>
              <a:ext cx="2515856" cy="916046"/>
            </a:xfrm>
            <a:prstGeom prst="rect">
              <a:avLst/>
            </a:prstGeom>
          </p:spPr>
        </p:pic>
        <p:pic>
          <p:nvPicPr>
            <p:cNvPr id="49" name="Obrázek 48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E1E3A99C-74FC-7730-54F5-A885037E0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9100111">
              <a:off x="2097500" y="3700731"/>
              <a:ext cx="2324134" cy="916046"/>
            </a:xfrm>
            <a:prstGeom prst="rect">
              <a:avLst/>
            </a:prstGeom>
          </p:spPr>
        </p:pic>
      </p:grpSp>
      <p:pic>
        <p:nvPicPr>
          <p:cNvPr id="50" name="Obrázek 49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C82DB99D-41CE-43E7-D839-E6F78DFD55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534611">
            <a:off x="2651027" y="1187981"/>
            <a:ext cx="2324134" cy="916046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grpSp>
        <p:nvGrpSpPr>
          <p:cNvPr id="51" name="Skupina 50">
            <a:extLst>
              <a:ext uri="{FF2B5EF4-FFF2-40B4-BE49-F238E27FC236}">
                <a16:creationId xmlns:a16="http://schemas.microsoft.com/office/drawing/2014/main" id="{2F2C29A2-1ACA-2193-7E4E-4A406EBD872F}"/>
              </a:ext>
            </a:extLst>
          </p:cNvPr>
          <p:cNvGrpSpPr/>
          <p:nvPr/>
        </p:nvGrpSpPr>
        <p:grpSpPr>
          <a:xfrm>
            <a:off x="5381809" y="632343"/>
            <a:ext cx="3923546" cy="1276302"/>
            <a:chOff x="5451290" y="709604"/>
            <a:chExt cx="3923546" cy="1276302"/>
          </a:xfrm>
          <a:effectLst>
            <a:glow rad="63500">
              <a:srgbClr val="FF0000">
                <a:alpha val="40000"/>
              </a:srgbClr>
            </a:glow>
          </a:effectLst>
        </p:grpSpPr>
        <p:pic>
          <p:nvPicPr>
            <p:cNvPr id="52" name="Obrázek 51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F36CE56E-6B32-F89B-775A-87579DB38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52624">
              <a:off x="5451290" y="1069860"/>
              <a:ext cx="2324134" cy="916046"/>
            </a:xfrm>
            <a:prstGeom prst="rect">
              <a:avLst/>
            </a:prstGeom>
          </p:spPr>
        </p:pic>
        <p:pic>
          <p:nvPicPr>
            <p:cNvPr id="53" name="Obrázek 52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29458B7D-00B0-0D3E-D5CD-31DFA0C8A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72"/>
            <a:stretch/>
          </p:blipFill>
          <p:spPr>
            <a:xfrm rot="871230">
              <a:off x="7741334" y="709604"/>
              <a:ext cx="1633502" cy="916046"/>
            </a:xfrm>
            <a:prstGeom prst="rect">
              <a:avLst/>
            </a:prstGeom>
          </p:spPr>
        </p:pic>
      </p:grpSp>
      <p:pic>
        <p:nvPicPr>
          <p:cNvPr id="54" name="Obrázek 53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33C92B0C-478B-10D1-8293-5E6C7387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20737048">
            <a:off x="3044388" y="4602517"/>
            <a:ext cx="2324134" cy="916046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55" name="Obrázek 54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467F74BF-6D0C-40BE-7B76-D41C42F341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2302">
            <a:off x="6863480" y="4740000"/>
            <a:ext cx="2515856" cy="916046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56" name="Obrázek 55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378F2EB4-2498-FC6C-8B48-067F221BF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53" y="783023"/>
            <a:ext cx="1626974" cy="1332122"/>
          </a:xfrm>
          <a:prstGeom prst="rect">
            <a:avLst/>
          </a:prstGeom>
        </p:spPr>
      </p:pic>
      <p:pic>
        <p:nvPicPr>
          <p:cNvPr id="57" name="Obrázek 56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FE877971-63A9-5C7F-C9A0-3AF9F2D91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5" y="4363695"/>
            <a:ext cx="2255396" cy="1650512"/>
          </a:xfrm>
          <a:prstGeom prst="rect">
            <a:avLst/>
          </a:prstGeom>
        </p:spPr>
      </p:pic>
      <p:pic>
        <p:nvPicPr>
          <p:cNvPr id="58" name="Obrázek 57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7EA7B70D-FD5B-B53C-1CB8-81E990A5D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86" y="3164341"/>
            <a:ext cx="2520488" cy="2063706"/>
          </a:xfrm>
          <a:prstGeom prst="rect">
            <a:avLst/>
          </a:prstGeom>
        </p:spPr>
      </p:pic>
      <p:pic>
        <p:nvPicPr>
          <p:cNvPr id="59" name="Obrázek 58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08E4F731-D9E5-10B6-4936-B37607826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444" y="800054"/>
            <a:ext cx="2447830" cy="2004216"/>
          </a:xfrm>
          <a:prstGeom prst="rect">
            <a:avLst/>
          </a:prstGeom>
        </p:spPr>
      </p:pic>
      <p:pic>
        <p:nvPicPr>
          <p:cNvPr id="60" name="Obrázek 59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48B2BBCF-1AC2-E46E-18D2-6F70346A9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85" y="4656509"/>
            <a:ext cx="1965708" cy="1609468"/>
          </a:xfrm>
          <a:prstGeom prst="rect">
            <a:avLst/>
          </a:prstGeom>
        </p:spPr>
      </p:pic>
      <p:pic>
        <p:nvPicPr>
          <p:cNvPr id="61" name="Obrázek 60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B4F27C9D-395B-EE44-74CB-AB39EC567EF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99" y="699926"/>
            <a:ext cx="1782716" cy="1782716"/>
          </a:xfrm>
          <a:prstGeom prst="rect">
            <a:avLst/>
          </a:prstGeom>
          <a:noFill/>
        </p:spPr>
      </p:pic>
      <p:pic>
        <p:nvPicPr>
          <p:cNvPr id="62" name="Obrázek 61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89A46092-C63D-FB62-83AF-C845C93E0C4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2283">
            <a:off x="4693698" y="3028621"/>
            <a:ext cx="2835806" cy="2835804"/>
          </a:xfrm>
          <a:prstGeom prst="rect">
            <a:avLst/>
          </a:prstGeom>
          <a:noFill/>
        </p:spPr>
      </p:pic>
      <p:pic>
        <p:nvPicPr>
          <p:cNvPr id="63" name="Obrázek 62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B16A4D95-DBB7-9490-E841-146E77AEE6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5848">
            <a:off x="1398042" y="4395088"/>
            <a:ext cx="2041614" cy="2041612"/>
          </a:xfrm>
          <a:prstGeom prst="rect">
            <a:avLst/>
          </a:prstGeom>
          <a:noFill/>
        </p:spPr>
      </p:pic>
      <p:pic>
        <p:nvPicPr>
          <p:cNvPr id="1024" name="Obrázek 1023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BD7F5462-3E18-BCE0-DC32-54CAC57330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0272">
            <a:off x="8758606" y="4721452"/>
            <a:ext cx="1732112" cy="1732110"/>
          </a:xfrm>
          <a:prstGeom prst="rect">
            <a:avLst/>
          </a:prstGeom>
          <a:noFill/>
        </p:spPr>
      </p:pic>
      <p:sp>
        <p:nvSpPr>
          <p:cNvPr id="1025" name="TextovéPole 1024">
            <a:extLst>
              <a:ext uri="{FF2B5EF4-FFF2-40B4-BE49-F238E27FC236}">
                <a16:creationId xmlns:a16="http://schemas.microsoft.com/office/drawing/2014/main" id="{57AF16B7-97D5-CA74-0D4B-AC0E4C9A8417}"/>
              </a:ext>
            </a:extLst>
          </p:cNvPr>
          <p:cNvSpPr txBox="1"/>
          <p:nvPr/>
        </p:nvSpPr>
        <p:spPr>
          <a:xfrm>
            <a:off x="3881888" y="1221952"/>
            <a:ext cx="38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26" name="TextovéPole 1025">
            <a:extLst>
              <a:ext uri="{FF2B5EF4-FFF2-40B4-BE49-F238E27FC236}">
                <a16:creationId xmlns:a16="http://schemas.microsoft.com/office/drawing/2014/main" id="{0F432EAE-FD20-5BE9-0849-8FA5D22BAD8A}"/>
              </a:ext>
            </a:extLst>
          </p:cNvPr>
          <p:cNvSpPr txBox="1"/>
          <p:nvPr/>
        </p:nvSpPr>
        <p:spPr>
          <a:xfrm>
            <a:off x="8077419" y="508342"/>
            <a:ext cx="356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27" name="TextovéPole 1026">
            <a:extLst>
              <a:ext uri="{FF2B5EF4-FFF2-40B4-BE49-F238E27FC236}">
                <a16:creationId xmlns:a16="http://schemas.microsoft.com/office/drawing/2014/main" id="{73472C39-70B5-7950-8405-03EB90EE8FB4}"/>
              </a:ext>
            </a:extLst>
          </p:cNvPr>
          <p:cNvSpPr txBox="1"/>
          <p:nvPr/>
        </p:nvSpPr>
        <p:spPr>
          <a:xfrm>
            <a:off x="2115009" y="2532184"/>
            <a:ext cx="362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28" name="TextovéPole 1027">
            <a:extLst>
              <a:ext uri="{FF2B5EF4-FFF2-40B4-BE49-F238E27FC236}">
                <a16:creationId xmlns:a16="http://schemas.microsoft.com/office/drawing/2014/main" id="{8BD23300-683B-EF13-8D64-F085213673F8}"/>
              </a:ext>
            </a:extLst>
          </p:cNvPr>
          <p:cNvSpPr txBox="1"/>
          <p:nvPr/>
        </p:nvSpPr>
        <p:spPr>
          <a:xfrm>
            <a:off x="4111690" y="4548758"/>
            <a:ext cx="3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29" name="TextovéPole 1028">
            <a:extLst>
              <a:ext uri="{FF2B5EF4-FFF2-40B4-BE49-F238E27FC236}">
                <a16:creationId xmlns:a16="http://schemas.microsoft.com/office/drawing/2014/main" id="{14639724-8770-504E-F83E-E125FCCA4244}"/>
              </a:ext>
            </a:extLst>
          </p:cNvPr>
          <p:cNvSpPr txBox="1"/>
          <p:nvPr/>
        </p:nvSpPr>
        <p:spPr>
          <a:xfrm>
            <a:off x="7547975" y="5194673"/>
            <a:ext cx="37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</p:txBody>
      </p:sp>
      <p:sp>
        <p:nvSpPr>
          <p:cNvPr id="1030" name="TextovéPole 1029">
            <a:extLst>
              <a:ext uri="{FF2B5EF4-FFF2-40B4-BE49-F238E27FC236}">
                <a16:creationId xmlns:a16="http://schemas.microsoft.com/office/drawing/2014/main" id="{CA9065CD-4D16-71F6-9F98-9961019AD948}"/>
              </a:ext>
            </a:extLst>
          </p:cNvPr>
          <p:cNvSpPr txBox="1"/>
          <p:nvPr/>
        </p:nvSpPr>
        <p:spPr>
          <a:xfrm>
            <a:off x="4096906" y="2809262"/>
            <a:ext cx="37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</p:txBody>
      </p:sp>
      <p:sp>
        <p:nvSpPr>
          <p:cNvPr id="1031" name="TextovéPole 1030">
            <a:extLst>
              <a:ext uri="{FF2B5EF4-FFF2-40B4-BE49-F238E27FC236}">
                <a16:creationId xmlns:a16="http://schemas.microsoft.com/office/drawing/2014/main" id="{8E1AF11E-595C-FABA-67E7-205D1BED96CD}"/>
              </a:ext>
            </a:extLst>
          </p:cNvPr>
          <p:cNvSpPr txBox="1"/>
          <p:nvPr/>
        </p:nvSpPr>
        <p:spPr>
          <a:xfrm>
            <a:off x="10176428" y="3505824"/>
            <a:ext cx="37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</p:txBody>
      </p:sp>
      <p:sp>
        <p:nvSpPr>
          <p:cNvPr id="1032" name="TextovéPole 1031">
            <a:extLst>
              <a:ext uri="{FF2B5EF4-FFF2-40B4-BE49-F238E27FC236}">
                <a16:creationId xmlns:a16="http://schemas.microsoft.com/office/drawing/2014/main" id="{280AEDA0-3EA6-2736-A808-B0BA9AFADC14}"/>
              </a:ext>
            </a:extLst>
          </p:cNvPr>
          <p:cNvSpPr txBox="1"/>
          <p:nvPr/>
        </p:nvSpPr>
        <p:spPr>
          <a:xfrm>
            <a:off x="7779366" y="2361455"/>
            <a:ext cx="37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</p:txBody>
      </p:sp>
      <p:sp>
        <p:nvSpPr>
          <p:cNvPr id="1033" name="TextovéPole 1032">
            <a:extLst>
              <a:ext uri="{FF2B5EF4-FFF2-40B4-BE49-F238E27FC236}">
                <a16:creationId xmlns:a16="http://schemas.microsoft.com/office/drawing/2014/main" id="{6FA323CF-25C8-A8C4-A9B9-879AF2FB1975}"/>
              </a:ext>
            </a:extLst>
          </p:cNvPr>
          <p:cNvSpPr txBox="1"/>
          <p:nvPr/>
        </p:nvSpPr>
        <p:spPr>
          <a:xfrm>
            <a:off x="8041012" y="3466807"/>
            <a:ext cx="37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</a:p>
        </p:txBody>
      </p:sp>
      <p:pic>
        <p:nvPicPr>
          <p:cNvPr id="1034" name="Obrázek 1033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B3AB90C3-63BC-4164-0779-1DA9F6FC96B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524">
            <a:off x="8570847" y="939102"/>
            <a:ext cx="2174221" cy="2174221"/>
          </a:xfrm>
          <a:prstGeom prst="rect">
            <a:avLst/>
          </a:prstGeom>
          <a:noFill/>
        </p:spPr>
      </p:pic>
      <p:pic>
        <p:nvPicPr>
          <p:cNvPr id="1035" name="Obrázek 1034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2EE14FAF-6F4F-6323-9062-EB3D5FD28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02" y="625869"/>
            <a:ext cx="2336246" cy="1720886"/>
          </a:xfrm>
          <a:prstGeom prst="rect">
            <a:avLst/>
          </a:prstGeom>
        </p:spPr>
      </p:pic>
      <p:pic>
        <p:nvPicPr>
          <p:cNvPr id="1036" name="Obrázek 1035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77D1C622-DC4E-0D66-B98F-5D04AF5AE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6" y="588137"/>
            <a:ext cx="2296071" cy="1879960"/>
          </a:xfrm>
          <a:prstGeom prst="rect">
            <a:avLst/>
          </a:prstGeom>
        </p:spPr>
      </p:pic>
      <p:pic>
        <p:nvPicPr>
          <p:cNvPr id="1037" name="Obrázek 1036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D835E05F-2D97-DF33-E7BE-99089B32B60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950">
            <a:off x="4614521" y="690411"/>
            <a:ext cx="2273464" cy="2273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566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5091-68C3-9B76-1CEB-A5BF5CCD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EE4AB042-CAED-EAB7-6412-261F2C3B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326" t="22168" r="26326" b="9960"/>
          <a:stretch/>
        </p:blipFill>
        <p:spPr>
          <a:xfrm rot="54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7AB72138-9D53-3E39-09AD-FB8280383DA0}"/>
              </a:ext>
            </a:extLst>
          </p:cNvPr>
          <p:cNvSpPr/>
          <p:nvPr/>
        </p:nvSpPr>
        <p:spPr>
          <a:xfrm>
            <a:off x="304799" y="-683840"/>
            <a:ext cx="11263087" cy="8287657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192FE43-FDE8-2140-8C4E-E5FBE1A23CCC}"/>
              </a:ext>
            </a:extLst>
          </p:cNvPr>
          <p:cNvSpPr txBox="1"/>
          <p:nvPr/>
        </p:nvSpPr>
        <p:spPr>
          <a:xfrm>
            <a:off x="1473879" y="612844"/>
            <a:ext cx="8924925" cy="563231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J4rn1k 4lg0r1tmu5</a:t>
            </a:r>
          </a:p>
          <a:p>
            <a:pPr marL="571500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Časová složitost:</a:t>
            </a:r>
          </a:p>
          <a:p>
            <a:pPr marL="1485900" lvl="2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Matice sousednosti: O(V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  <a:p>
            <a:pPr marL="1485900" lvl="2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Seznam sousednosti: O(E </a:t>
            </a:r>
            <a:r>
              <a:rPr lang="cs-CZ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logV</a:t>
            </a: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ctr"/>
            <a:endParaRPr lang="cs-CZ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Plusy: husté grafy, jednoduchý na pochopení</a:t>
            </a:r>
          </a:p>
          <a:p>
            <a:pPr marL="571500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Mínusy: řídké grafy bez optimalizace, počáteční vrchol</a:t>
            </a:r>
          </a:p>
        </p:txBody>
      </p:sp>
    </p:spTree>
    <p:extLst>
      <p:ext uri="{BB962C8B-B14F-4D97-AF65-F5344CB8AC3E}">
        <p14:creationId xmlns:p14="http://schemas.microsoft.com/office/powerpoint/2010/main" val="92949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FE06C-799B-90C7-056F-B0DFAEBD1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C069E997-4291-2C06-C608-CD694895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26" t="22168" r="26326" b="9960"/>
          <a:stretch/>
        </p:blipFill>
        <p:spPr>
          <a:xfrm rot="54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570C8596-DC14-A0E5-EF2E-DC7BD5B3EF64}"/>
              </a:ext>
            </a:extLst>
          </p:cNvPr>
          <p:cNvSpPr/>
          <p:nvPr/>
        </p:nvSpPr>
        <p:spPr>
          <a:xfrm>
            <a:off x="304799" y="-683840"/>
            <a:ext cx="11263087" cy="8287657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9F0AB35E-8A49-3FA3-5D20-C9D9015C1CBC}"/>
              </a:ext>
            </a:extLst>
          </p:cNvPr>
          <p:cNvSpPr txBox="1"/>
          <p:nvPr/>
        </p:nvSpPr>
        <p:spPr>
          <a:xfrm>
            <a:off x="1130979" y="2278626"/>
            <a:ext cx="9610725" cy="24006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5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SECRET</a:t>
            </a:r>
          </a:p>
          <a:p>
            <a:pPr algn="ctr"/>
            <a:r>
              <a:rPr lang="cs-CZ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B0růvk4 4lg0r1tmu5</a:t>
            </a:r>
          </a:p>
        </p:txBody>
      </p:sp>
    </p:spTree>
    <p:extLst>
      <p:ext uri="{BB962C8B-B14F-4D97-AF65-F5344CB8AC3E}">
        <p14:creationId xmlns:p14="http://schemas.microsoft.com/office/powerpoint/2010/main" val="169013378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D9040AA7-1E1F-1106-6E28-D45ACBE0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6" r="413" b="23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6" name="Skupina 295">
            <a:extLst>
              <a:ext uri="{FF2B5EF4-FFF2-40B4-BE49-F238E27FC236}">
                <a16:creationId xmlns:a16="http://schemas.microsoft.com/office/drawing/2014/main" id="{73779433-3C33-2D76-A39D-201E160A5D7A}"/>
              </a:ext>
            </a:extLst>
          </p:cNvPr>
          <p:cNvGrpSpPr/>
          <p:nvPr/>
        </p:nvGrpSpPr>
        <p:grpSpPr>
          <a:xfrm rot="4509329">
            <a:off x="16348979" y="8809277"/>
            <a:ext cx="6984216" cy="3384296"/>
            <a:chOff x="-1553936" y="3265889"/>
            <a:chExt cx="4905863" cy="2377202"/>
          </a:xfrm>
        </p:grpSpPr>
        <p:pic>
          <p:nvPicPr>
            <p:cNvPr id="297" name="Obrázek 296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0628496B-ED50-A3CD-8324-4E3293FB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304799" y="2739327"/>
              <a:ext cx="1045029" cy="4762500"/>
            </a:xfrm>
            <a:prstGeom prst="rect">
              <a:avLst/>
            </a:prstGeom>
          </p:spPr>
        </p:pic>
        <p:pic>
          <p:nvPicPr>
            <p:cNvPr id="298" name="Obrázek 297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B15EAD7C-FAB3-6E8D-ADB4-AE9332D7C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7" t="88036" r="65847"/>
            <a:stretch/>
          </p:blipFill>
          <p:spPr>
            <a:xfrm rot="3506359">
              <a:off x="2568965" y="3479062"/>
              <a:ext cx="996136" cy="569789"/>
            </a:xfrm>
            <a:prstGeom prst="rect">
              <a:avLst/>
            </a:prstGeom>
          </p:spPr>
        </p:pic>
      </p:grpSp>
      <p:grpSp>
        <p:nvGrpSpPr>
          <p:cNvPr id="299" name="Skupina 298">
            <a:extLst>
              <a:ext uri="{FF2B5EF4-FFF2-40B4-BE49-F238E27FC236}">
                <a16:creationId xmlns:a16="http://schemas.microsoft.com/office/drawing/2014/main" id="{9D96B45D-87F9-E0FC-1C52-8C30F272DE77}"/>
              </a:ext>
            </a:extLst>
          </p:cNvPr>
          <p:cNvGrpSpPr/>
          <p:nvPr/>
        </p:nvGrpSpPr>
        <p:grpSpPr>
          <a:xfrm rot="20631630">
            <a:off x="2877546" y="-7316489"/>
            <a:ext cx="10338028" cy="5203356"/>
            <a:chOff x="-3252107" y="-2941203"/>
            <a:chExt cx="16795750" cy="8453667"/>
          </a:xfrm>
        </p:grpSpPr>
        <p:grpSp>
          <p:nvGrpSpPr>
            <p:cNvPr id="300" name="Skupina 299">
              <a:extLst>
                <a:ext uri="{FF2B5EF4-FFF2-40B4-BE49-F238E27FC236}">
                  <a16:creationId xmlns:a16="http://schemas.microsoft.com/office/drawing/2014/main" id="{42304FDC-6606-DC5D-7C59-F9EF04B6FDB7}"/>
                </a:ext>
              </a:extLst>
            </p:cNvPr>
            <p:cNvGrpSpPr/>
            <p:nvPr/>
          </p:nvGrpSpPr>
          <p:grpSpPr>
            <a:xfrm>
              <a:off x="-3252107" y="1992749"/>
              <a:ext cx="8775700" cy="3519715"/>
              <a:chOff x="-1553936" y="2123376"/>
              <a:chExt cx="8775700" cy="3519715"/>
            </a:xfrm>
          </p:grpSpPr>
          <p:pic>
            <p:nvPicPr>
              <p:cNvPr id="304" name="Obrázek 303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BBD8D649-F7B2-4D9D-DF2A-941C77605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304799" y="2739327"/>
                <a:ext cx="1045029" cy="4762500"/>
              </a:xfrm>
              <a:prstGeom prst="rect">
                <a:avLst/>
              </a:prstGeom>
            </p:spPr>
          </p:pic>
          <p:pic>
            <p:nvPicPr>
              <p:cNvPr id="305" name="Obrázek 304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8F8F8006-CD5B-913B-BE0C-3E8DEECC3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4317999" y="264641"/>
                <a:ext cx="1045029" cy="4762500"/>
              </a:xfrm>
              <a:prstGeom prst="rect">
                <a:avLst/>
              </a:prstGeom>
            </p:spPr>
          </p:pic>
        </p:grpSp>
        <p:grpSp>
          <p:nvGrpSpPr>
            <p:cNvPr id="301" name="Skupina 300">
              <a:extLst>
                <a:ext uri="{FF2B5EF4-FFF2-40B4-BE49-F238E27FC236}">
                  <a16:creationId xmlns:a16="http://schemas.microsoft.com/office/drawing/2014/main" id="{65D85F4E-1F54-0B32-B42D-43FFDF25535D}"/>
                </a:ext>
              </a:extLst>
            </p:cNvPr>
            <p:cNvGrpSpPr/>
            <p:nvPr/>
          </p:nvGrpSpPr>
          <p:grpSpPr>
            <a:xfrm>
              <a:off x="4767943" y="-2941203"/>
              <a:ext cx="8775700" cy="3519715"/>
              <a:chOff x="-1553936" y="2123376"/>
              <a:chExt cx="8775700" cy="3519715"/>
            </a:xfrm>
          </p:grpSpPr>
          <p:pic>
            <p:nvPicPr>
              <p:cNvPr id="302" name="Obrázek 301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6A8FA320-93B5-D403-2291-1094C7763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304799" y="2739327"/>
                <a:ext cx="1045029" cy="4762500"/>
              </a:xfrm>
              <a:prstGeom prst="rect">
                <a:avLst/>
              </a:prstGeom>
            </p:spPr>
          </p:pic>
          <p:pic>
            <p:nvPicPr>
              <p:cNvPr id="303" name="Obrázek 302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D9634580-4610-AAA6-6A66-C05E85499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4317999" y="264641"/>
                <a:ext cx="1045029" cy="4762500"/>
              </a:xfrm>
              <a:prstGeom prst="rect">
                <a:avLst/>
              </a:prstGeom>
            </p:spPr>
          </p:pic>
        </p:grpSp>
      </p:grpSp>
      <p:grpSp>
        <p:nvGrpSpPr>
          <p:cNvPr id="306" name="Skupina 305">
            <a:extLst>
              <a:ext uri="{FF2B5EF4-FFF2-40B4-BE49-F238E27FC236}">
                <a16:creationId xmlns:a16="http://schemas.microsoft.com/office/drawing/2014/main" id="{F97CA984-EF02-DD77-D384-0CE5617196A3}"/>
              </a:ext>
            </a:extLst>
          </p:cNvPr>
          <p:cNvGrpSpPr/>
          <p:nvPr/>
        </p:nvGrpSpPr>
        <p:grpSpPr>
          <a:xfrm rot="2371843">
            <a:off x="-17225020" y="824937"/>
            <a:ext cx="11640297" cy="5424115"/>
            <a:chOff x="-2109854" y="-466518"/>
            <a:chExt cx="11640297" cy="5424115"/>
          </a:xfrm>
        </p:grpSpPr>
        <p:grpSp>
          <p:nvGrpSpPr>
            <p:cNvPr id="307" name="Skupina 306">
              <a:extLst>
                <a:ext uri="{FF2B5EF4-FFF2-40B4-BE49-F238E27FC236}">
                  <a16:creationId xmlns:a16="http://schemas.microsoft.com/office/drawing/2014/main" id="{94F2005A-A955-52A0-D143-E6B40321B9C8}"/>
                </a:ext>
              </a:extLst>
            </p:cNvPr>
            <p:cNvGrpSpPr/>
            <p:nvPr/>
          </p:nvGrpSpPr>
          <p:grpSpPr>
            <a:xfrm>
              <a:off x="-2109854" y="1992749"/>
              <a:ext cx="7633447" cy="2964848"/>
              <a:chOff x="-411683" y="2123376"/>
              <a:chExt cx="7633447" cy="2964848"/>
            </a:xfrm>
          </p:grpSpPr>
          <p:pic>
            <p:nvPicPr>
              <p:cNvPr id="309" name="Obrázek 308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B757AF15-8277-BDB9-0F3D-9A8BC2D43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70719" b="27277"/>
              <a:stretch/>
            </p:blipFill>
            <p:spPr>
              <a:xfrm rot="3506359">
                <a:off x="913555" y="2950023"/>
                <a:ext cx="812963" cy="3463440"/>
              </a:xfrm>
              <a:prstGeom prst="rect">
                <a:avLst/>
              </a:prstGeom>
            </p:spPr>
          </p:pic>
          <p:pic>
            <p:nvPicPr>
              <p:cNvPr id="310" name="Obrázek 309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C5232116-A967-4834-66A6-45F741940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4317999" y="264641"/>
                <a:ext cx="1045029" cy="4762500"/>
              </a:xfrm>
              <a:prstGeom prst="rect">
                <a:avLst/>
              </a:prstGeom>
            </p:spPr>
          </p:pic>
        </p:grpSp>
        <p:pic>
          <p:nvPicPr>
            <p:cNvPr id="308" name="Obrázek 307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4791A548-A659-AB3A-2E92-C55CF373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6626678" y="-2325253"/>
              <a:ext cx="1045029" cy="4762500"/>
            </a:xfrm>
            <a:prstGeom prst="rect">
              <a:avLst/>
            </a:prstGeom>
          </p:spPr>
        </p:pic>
      </p:grpSp>
      <p:grpSp>
        <p:nvGrpSpPr>
          <p:cNvPr id="311" name="Skupina 310">
            <a:extLst>
              <a:ext uri="{FF2B5EF4-FFF2-40B4-BE49-F238E27FC236}">
                <a16:creationId xmlns:a16="http://schemas.microsoft.com/office/drawing/2014/main" id="{3A6B2CFF-DE9E-59E5-F184-80E555A5CA39}"/>
              </a:ext>
            </a:extLst>
          </p:cNvPr>
          <p:cNvGrpSpPr/>
          <p:nvPr/>
        </p:nvGrpSpPr>
        <p:grpSpPr>
          <a:xfrm>
            <a:off x="2991142" y="7511535"/>
            <a:ext cx="6144891" cy="2455541"/>
            <a:chOff x="761092" y="-466516"/>
            <a:chExt cx="8769351" cy="3504293"/>
          </a:xfrm>
        </p:grpSpPr>
        <p:pic>
          <p:nvPicPr>
            <p:cNvPr id="312" name="Obrázek 311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2130F13A-29C1-DF24-AE51-751004C8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2619828" y="134013"/>
              <a:ext cx="1045028" cy="4762500"/>
            </a:xfrm>
            <a:prstGeom prst="rect">
              <a:avLst/>
            </a:prstGeom>
          </p:spPr>
        </p:pic>
        <p:pic>
          <p:nvPicPr>
            <p:cNvPr id="313" name="Obrázek 312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FD1C8852-CBF0-35A8-30EB-8110BB5E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6626679" y="-2325252"/>
              <a:ext cx="1045028" cy="4762500"/>
            </a:xfrm>
            <a:prstGeom prst="rect">
              <a:avLst/>
            </a:prstGeom>
          </p:spPr>
        </p:pic>
      </p:grpSp>
      <p:grpSp>
        <p:nvGrpSpPr>
          <p:cNvPr id="314" name="Skupina 313">
            <a:extLst>
              <a:ext uri="{FF2B5EF4-FFF2-40B4-BE49-F238E27FC236}">
                <a16:creationId xmlns:a16="http://schemas.microsoft.com/office/drawing/2014/main" id="{DC284DBA-4C34-F888-EFB8-F158B2BA4722}"/>
              </a:ext>
            </a:extLst>
          </p:cNvPr>
          <p:cNvGrpSpPr/>
          <p:nvPr/>
        </p:nvGrpSpPr>
        <p:grpSpPr>
          <a:xfrm rot="1049387">
            <a:off x="6582268" y="-3199133"/>
            <a:ext cx="8775700" cy="3519715"/>
            <a:chOff x="-1553936" y="2123376"/>
            <a:chExt cx="8775700" cy="3519715"/>
          </a:xfrm>
        </p:grpSpPr>
        <p:pic>
          <p:nvPicPr>
            <p:cNvPr id="315" name="Obrázek 314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A5E3A667-6AB8-A130-F891-4A837D835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304799" y="2739327"/>
              <a:ext cx="1045029" cy="4762500"/>
            </a:xfrm>
            <a:prstGeom prst="rect">
              <a:avLst/>
            </a:prstGeom>
          </p:spPr>
        </p:pic>
        <p:pic>
          <p:nvPicPr>
            <p:cNvPr id="316" name="Obrázek 315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B6FC58C2-5108-8B9B-D4B6-1E452AF23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4317999" y="264641"/>
              <a:ext cx="1045029" cy="476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82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E3A1A-77E1-11C0-6ACA-3B11E738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67D5DC72-0644-C7BA-8FB9-A167D877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26" t="22168" r="26326" b="9960"/>
          <a:stretch/>
        </p:blipFill>
        <p:spPr>
          <a:xfrm rot="5400000">
            <a:off x="2667000" y="-2666999"/>
            <a:ext cx="6858001" cy="12192001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D30F8769-B644-0441-E265-01DAFD571C60}"/>
              </a:ext>
            </a:extLst>
          </p:cNvPr>
          <p:cNvSpPr/>
          <p:nvPr/>
        </p:nvSpPr>
        <p:spPr>
          <a:xfrm>
            <a:off x="304799" y="-683840"/>
            <a:ext cx="11263087" cy="8287657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038" name="Skupina 1037">
            <a:extLst>
              <a:ext uri="{FF2B5EF4-FFF2-40B4-BE49-F238E27FC236}">
                <a16:creationId xmlns:a16="http://schemas.microsoft.com/office/drawing/2014/main" id="{53C9A505-A914-B091-E0A8-2976D88714F3}"/>
              </a:ext>
            </a:extLst>
          </p:cNvPr>
          <p:cNvGrpSpPr/>
          <p:nvPr/>
        </p:nvGrpSpPr>
        <p:grpSpPr>
          <a:xfrm>
            <a:off x="2184788" y="1940807"/>
            <a:ext cx="3500534" cy="2476004"/>
            <a:chOff x="2097500" y="1837369"/>
            <a:chExt cx="3929481" cy="277940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39" name="Obrázek 1038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C3F462DF-AAD7-434C-209B-2B15B33E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305">
              <a:off x="3511125" y="1837369"/>
              <a:ext cx="2515856" cy="916046"/>
            </a:xfrm>
            <a:prstGeom prst="rect">
              <a:avLst/>
            </a:prstGeom>
          </p:spPr>
        </p:pic>
        <p:pic>
          <p:nvPicPr>
            <p:cNvPr id="1040" name="Obrázek 1039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F09940F8-56C8-A40F-83C8-BB421E74B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9100111">
              <a:off x="2097500" y="3700731"/>
              <a:ext cx="2324134" cy="916046"/>
            </a:xfrm>
            <a:prstGeom prst="rect">
              <a:avLst/>
            </a:prstGeom>
          </p:spPr>
        </p:pic>
      </p:grpSp>
      <p:grpSp>
        <p:nvGrpSpPr>
          <p:cNvPr id="1041" name="Skupina 1040">
            <a:extLst>
              <a:ext uri="{FF2B5EF4-FFF2-40B4-BE49-F238E27FC236}">
                <a16:creationId xmlns:a16="http://schemas.microsoft.com/office/drawing/2014/main" id="{6003E0B8-7692-4C97-251B-0CDB8E2D28F9}"/>
              </a:ext>
            </a:extLst>
          </p:cNvPr>
          <p:cNvGrpSpPr/>
          <p:nvPr/>
        </p:nvGrpSpPr>
        <p:grpSpPr>
          <a:xfrm>
            <a:off x="1409598" y="1748230"/>
            <a:ext cx="840914" cy="2976810"/>
            <a:chOff x="1485262" y="1614108"/>
            <a:chExt cx="943958" cy="334158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42" name="Obrázek 1041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A77637E1-8703-F3CD-2BCA-367AB3398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02"/>
            <a:stretch/>
          </p:blipFill>
          <p:spPr>
            <a:xfrm rot="17887758">
              <a:off x="1470572" y="1656710"/>
              <a:ext cx="1001250" cy="916046"/>
            </a:xfrm>
            <a:prstGeom prst="rect">
              <a:avLst/>
            </a:prstGeom>
          </p:spPr>
        </p:pic>
        <p:pic>
          <p:nvPicPr>
            <p:cNvPr id="1043" name="Obrázek 1042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81D34FD6-C4EC-515A-9703-A2A352F65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7376564">
              <a:off x="781218" y="3335600"/>
              <a:ext cx="2324134" cy="916046"/>
            </a:xfrm>
            <a:prstGeom prst="rect">
              <a:avLst/>
            </a:prstGeom>
          </p:spPr>
        </p:pic>
      </p:grpSp>
      <p:pic>
        <p:nvPicPr>
          <p:cNvPr id="1044" name="Obrázek 1043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D253A6A7-F25F-5267-152F-C6DB7D797E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534611">
            <a:off x="2752429" y="1263398"/>
            <a:ext cx="2070428" cy="816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45" name="Skupina 1044">
            <a:extLst>
              <a:ext uri="{FF2B5EF4-FFF2-40B4-BE49-F238E27FC236}">
                <a16:creationId xmlns:a16="http://schemas.microsoft.com/office/drawing/2014/main" id="{53198D29-A1D0-DE9C-FC06-CDC507256190}"/>
              </a:ext>
            </a:extLst>
          </p:cNvPr>
          <p:cNvGrpSpPr/>
          <p:nvPr/>
        </p:nvGrpSpPr>
        <p:grpSpPr>
          <a:xfrm>
            <a:off x="5538254" y="731001"/>
            <a:ext cx="3495246" cy="1136980"/>
            <a:chOff x="5451290" y="709604"/>
            <a:chExt cx="3923546" cy="127630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46" name="Obrázek 1045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2151F0E2-4F1E-800F-F073-63C9AE36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52624">
              <a:off x="5451290" y="1069860"/>
              <a:ext cx="2324134" cy="916046"/>
            </a:xfrm>
            <a:prstGeom prst="rect">
              <a:avLst/>
            </a:prstGeom>
          </p:spPr>
        </p:pic>
        <p:pic>
          <p:nvPicPr>
            <p:cNvPr id="1047" name="Obrázek 1046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4053835F-5FD9-E5D7-8028-FEC91616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72"/>
            <a:stretch/>
          </p:blipFill>
          <p:spPr>
            <a:xfrm rot="871230">
              <a:off x="7741334" y="709604"/>
              <a:ext cx="1633502" cy="916046"/>
            </a:xfrm>
            <a:prstGeom prst="rect">
              <a:avLst/>
            </a:prstGeom>
          </p:spPr>
        </p:pic>
      </p:grpSp>
      <p:pic>
        <p:nvPicPr>
          <p:cNvPr id="1048" name="Obrázek 1047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975B5203-7D72-4CDA-AF73-BDD02C0503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9088460">
            <a:off x="6518901" y="2713445"/>
            <a:ext cx="2070428" cy="816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49" name="Skupina 1048">
            <a:extLst>
              <a:ext uri="{FF2B5EF4-FFF2-40B4-BE49-F238E27FC236}">
                <a16:creationId xmlns:a16="http://schemas.microsoft.com/office/drawing/2014/main" id="{8388D34E-D019-DF68-3244-ED81DB1A14A8}"/>
              </a:ext>
            </a:extLst>
          </p:cNvPr>
          <p:cNvGrpSpPr/>
          <p:nvPr/>
        </p:nvGrpSpPr>
        <p:grpSpPr>
          <a:xfrm>
            <a:off x="6826074" y="1949963"/>
            <a:ext cx="2190238" cy="3298804"/>
            <a:chOff x="6819066" y="1796112"/>
            <a:chExt cx="2458625" cy="370303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50" name="Obrázek 1049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F47079DC-28FD-180C-12A5-99466716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21841">
              <a:off x="6019161" y="2596017"/>
              <a:ext cx="2515856" cy="916046"/>
            </a:xfrm>
            <a:prstGeom prst="rect">
              <a:avLst/>
            </a:prstGeom>
          </p:spPr>
        </p:pic>
        <p:pic>
          <p:nvPicPr>
            <p:cNvPr id="1051" name="Obrázek 1050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B164BA8F-3083-2B24-78E5-310003B8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8"/>
            <a:stretch/>
          </p:blipFill>
          <p:spPr>
            <a:xfrm rot="14336429">
              <a:off x="7935814" y="4157269"/>
              <a:ext cx="1767707" cy="916046"/>
            </a:xfrm>
            <a:prstGeom prst="rect">
              <a:avLst/>
            </a:prstGeom>
          </p:spPr>
        </p:pic>
      </p:grpSp>
      <p:grpSp>
        <p:nvGrpSpPr>
          <p:cNvPr id="1052" name="Skupina 1051">
            <a:extLst>
              <a:ext uri="{FF2B5EF4-FFF2-40B4-BE49-F238E27FC236}">
                <a16:creationId xmlns:a16="http://schemas.microsoft.com/office/drawing/2014/main" id="{8E5B06B1-D7A5-91D3-8AA0-ADF4CCEAB6BA}"/>
              </a:ext>
            </a:extLst>
          </p:cNvPr>
          <p:cNvGrpSpPr/>
          <p:nvPr/>
        </p:nvGrpSpPr>
        <p:grpSpPr>
          <a:xfrm>
            <a:off x="9371633" y="2421861"/>
            <a:ext cx="1094590" cy="2640350"/>
            <a:chOff x="9431755" y="2308355"/>
            <a:chExt cx="1228718" cy="296389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53" name="Obrázek 1052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85EC69A9-D915-2508-4D54-EFF576B3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8"/>
            <a:stretch/>
          </p:blipFill>
          <p:spPr>
            <a:xfrm rot="16461442">
              <a:off x="9318596" y="3930369"/>
              <a:ext cx="1767707" cy="916046"/>
            </a:xfrm>
            <a:prstGeom prst="rect">
              <a:avLst/>
            </a:prstGeom>
          </p:spPr>
        </p:pic>
        <p:pic>
          <p:nvPicPr>
            <p:cNvPr id="1054" name="Obrázek 1053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E4F02614-CEF6-8075-66BE-9627DB1F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33"/>
            <a:stretch/>
          </p:blipFill>
          <p:spPr>
            <a:xfrm rot="17168987">
              <a:off x="9261233" y="2478877"/>
              <a:ext cx="1257089" cy="916046"/>
            </a:xfrm>
            <a:prstGeom prst="rect">
              <a:avLst/>
            </a:prstGeom>
          </p:spPr>
        </p:pic>
      </p:grpSp>
      <p:pic>
        <p:nvPicPr>
          <p:cNvPr id="1055" name="Obrázek 1054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463E5937-87AB-227E-1E8B-61BC5B39AC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20737048">
            <a:off x="3145790" y="4677934"/>
            <a:ext cx="2070428" cy="816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56" name="Obrázek 1055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55071F37-D723-05A0-33DA-90853EDE95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2302">
            <a:off x="6955409" y="4804043"/>
            <a:ext cx="2241222" cy="816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57" name="Obrázek 1056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48C2A57F-3A45-7244-0F5F-5185F7616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761" y="4832273"/>
            <a:ext cx="1824980" cy="121665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58" name="TextovéPole 1057">
            <a:extLst>
              <a:ext uri="{FF2B5EF4-FFF2-40B4-BE49-F238E27FC236}">
                <a16:creationId xmlns:a16="http://schemas.microsoft.com/office/drawing/2014/main" id="{BC70EF07-1BDF-8E15-2D65-62EF7A1D1513}"/>
              </a:ext>
            </a:extLst>
          </p:cNvPr>
          <p:cNvSpPr txBox="1"/>
          <p:nvPr/>
        </p:nvSpPr>
        <p:spPr>
          <a:xfrm>
            <a:off x="3170736" y="1056842"/>
            <a:ext cx="393632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59" name="TextovéPole 1058">
            <a:extLst>
              <a:ext uri="{FF2B5EF4-FFF2-40B4-BE49-F238E27FC236}">
                <a16:creationId xmlns:a16="http://schemas.microsoft.com/office/drawing/2014/main" id="{CB468E04-35F1-5599-4A5F-9A85BD33CF8C}"/>
              </a:ext>
            </a:extLst>
          </p:cNvPr>
          <p:cNvSpPr txBox="1"/>
          <p:nvPr/>
        </p:nvSpPr>
        <p:spPr>
          <a:xfrm>
            <a:off x="7797098" y="1296469"/>
            <a:ext cx="422691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60" name="TextovéPole 1059">
            <a:extLst>
              <a:ext uri="{FF2B5EF4-FFF2-40B4-BE49-F238E27FC236}">
                <a16:creationId xmlns:a16="http://schemas.microsoft.com/office/drawing/2014/main" id="{D4DF2498-20AA-A79C-1287-775EC2E2245D}"/>
              </a:ext>
            </a:extLst>
          </p:cNvPr>
          <p:cNvSpPr txBox="1"/>
          <p:nvPr/>
        </p:nvSpPr>
        <p:spPr>
          <a:xfrm>
            <a:off x="2127103" y="3415783"/>
            <a:ext cx="384132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61" name="TextovéPole 1060">
            <a:extLst>
              <a:ext uri="{FF2B5EF4-FFF2-40B4-BE49-F238E27FC236}">
                <a16:creationId xmlns:a16="http://schemas.microsoft.com/office/drawing/2014/main" id="{FE498337-9748-43FC-E9BD-92BCDF66DF14}"/>
              </a:ext>
            </a:extLst>
          </p:cNvPr>
          <p:cNvSpPr txBox="1"/>
          <p:nvPr/>
        </p:nvSpPr>
        <p:spPr>
          <a:xfrm>
            <a:off x="3593122" y="5315178"/>
            <a:ext cx="277758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62" name="TextovéPole 1061">
            <a:extLst>
              <a:ext uri="{FF2B5EF4-FFF2-40B4-BE49-F238E27FC236}">
                <a16:creationId xmlns:a16="http://schemas.microsoft.com/office/drawing/2014/main" id="{0BEF1FDC-C304-E6D3-BAF6-F68A2265BF68}"/>
              </a:ext>
            </a:extLst>
          </p:cNvPr>
          <p:cNvSpPr txBox="1"/>
          <p:nvPr/>
        </p:nvSpPr>
        <p:spPr>
          <a:xfrm>
            <a:off x="7320453" y="5000669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</p:txBody>
      </p:sp>
      <p:sp>
        <p:nvSpPr>
          <p:cNvPr id="1063" name="TextovéPole 1062">
            <a:extLst>
              <a:ext uri="{FF2B5EF4-FFF2-40B4-BE49-F238E27FC236}">
                <a16:creationId xmlns:a16="http://schemas.microsoft.com/office/drawing/2014/main" id="{FA1EED91-6E98-B8A6-0B15-8C355EED2B63}"/>
              </a:ext>
            </a:extLst>
          </p:cNvPr>
          <p:cNvSpPr txBox="1"/>
          <p:nvPr/>
        </p:nvSpPr>
        <p:spPr>
          <a:xfrm>
            <a:off x="4262760" y="2644233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</p:txBody>
      </p:sp>
      <p:sp>
        <p:nvSpPr>
          <p:cNvPr id="1064" name="TextovéPole 1063">
            <a:extLst>
              <a:ext uri="{FF2B5EF4-FFF2-40B4-BE49-F238E27FC236}">
                <a16:creationId xmlns:a16="http://schemas.microsoft.com/office/drawing/2014/main" id="{0E207EC0-8B89-9935-7926-92C791128F97}"/>
              </a:ext>
            </a:extLst>
          </p:cNvPr>
          <p:cNvSpPr txBox="1"/>
          <p:nvPr/>
        </p:nvSpPr>
        <p:spPr>
          <a:xfrm>
            <a:off x="10258065" y="3836113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</p:txBody>
      </p:sp>
      <p:sp>
        <p:nvSpPr>
          <p:cNvPr id="1065" name="TextovéPole 1064">
            <a:extLst>
              <a:ext uri="{FF2B5EF4-FFF2-40B4-BE49-F238E27FC236}">
                <a16:creationId xmlns:a16="http://schemas.microsoft.com/office/drawing/2014/main" id="{22C2CB95-C759-14A7-7818-65C728B070D5}"/>
              </a:ext>
            </a:extLst>
          </p:cNvPr>
          <p:cNvSpPr txBox="1"/>
          <p:nvPr/>
        </p:nvSpPr>
        <p:spPr>
          <a:xfrm>
            <a:off x="7736939" y="2423757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</p:txBody>
      </p:sp>
      <p:sp>
        <p:nvSpPr>
          <p:cNvPr id="1066" name="TextovéPole 1065">
            <a:extLst>
              <a:ext uri="{FF2B5EF4-FFF2-40B4-BE49-F238E27FC236}">
                <a16:creationId xmlns:a16="http://schemas.microsoft.com/office/drawing/2014/main" id="{ED3260D0-530B-4181-B8BE-681C5E6CE8E3}"/>
              </a:ext>
            </a:extLst>
          </p:cNvPr>
          <p:cNvSpPr txBox="1"/>
          <p:nvPr/>
        </p:nvSpPr>
        <p:spPr>
          <a:xfrm>
            <a:off x="7897857" y="3415761"/>
            <a:ext cx="335454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</a:p>
        </p:txBody>
      </p:sp>
      <p:grpSp>
        <p:nvGrpSpPr>
          <p:cNvPr id="1067" name="Skupina 1066">
            <a:extLst>
              <a:ext uri="{FF2B5EF4-FFF2-40B4-BE49-F238E27FC236}">
                <a16:creationId xmlns:a16="http://schemas.microsoft.com/office/drawing/2014/main" id="{B3E6D2A5-8F64-6554-A73D-2EBB32448DE6}"/>
              </a:ext>
            </a:extLst>
          </p:cNvPr>
          <p:cNvGrpSpPr/>
          <p:nvPr/>
        </p:nvGrpSpPr>
        <p:grpSpPr>
          <a:xfrm>
            <a:off x="2170135" y="1939694"/>
            <a:ext cx="3500534" cy="2476004"/>
            <a:chOff x="2097500" y="1837369"/>
            <a:chExt cx="3929481" cy="2779408"/>
          </a:xfr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68" name="Obrázek 1067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6B09192C-7908-7F63-2F06-C406A5180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305">
              <a:off x="3511125" y="1837369"/>
              <a:ext cx="2515856" cy="916046"/>
            </a:xfrm>
            <a:prstGeom prst="rect">
              <a:avLst/>
            </a:prstGeom>
          </p:spPr>
        </p:pic>
        <p:pic>
          <p:nvPicPr>
            <p:cNvPr id="1069" name="Obrázek 1068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A521CDF8-FD08-6717-900C-0D55D62C2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9100111">
              <a:off x="2097500" y="3700731"/>
              <a:ext cx="2324134" cy="916046"/>
            </a:xfrm>
            <a:prstGeom prst="rect">
              <a:avLst/>
            </a:prstGeom>
          </p:spPr>
        </p:pic>
      </p:grpSp>
      <p:pic>
        <p:nvPicPr>
          <p:cNvPr id="1070" name="Obrázek 1069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8590687E-287C-B48F-D23E-48C218F97F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534611">
            <a:off x="2737776" y="1262285"/>
            <a:ext cx="2070428" cy="816050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71" name="Skupina 1070">
            <a:extLst>
              <a:ext uri="{FF2B5EF4-FFF2-40B4-BE49-F238E27FC236}">
                <a16:creationId xmlns:a16="http://schemas.microsoft.com/office/drawing/2014/main" id="{BAB7DBDF-29A6-ED5E-ED83-A307E6BC945F}"/>
              </a:ext>
            </a:extLst>
          </p:cNvPr>
          <p:cNvGrpSpPr/>
          <p:nvPr/>
        </p:nvGrpSpPr>
        <p:grpSpPr>
          <a:xfrm>
            <a:off x="5555855" y="726310"/>
            <a:ext cx="3495246" cy="1136980"/>
            <a:chOff x="5451290" y="709604"/>
            <a:chExt cx="3923546" cy="1276302"/>
          </a:xfr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72" name="Obrázek 1071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6AAB85BB-2163-65C4-8227-A8A510865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"/>
            <a:stretch/>
          </p:blipFill>
          <p:spPr>
            <a:xfrm rot="152624">
              <a:off x="5451290" y="1069860"/>
              <a:ext cx="2324134" cy="916046"/>
            </a:xfrm>
            <a:prstGeom prst="rect">
              <a:avLst/>
            </a:prstGeom>
          </p:spPr>
        </p:pic>
        <p:pic>
          <p:nvPicPr>
            <p:cNvPr id="1073" name="Obrázek 1072" descr="Obsah obrázku černá, tma, snímek obrazovky&#10;&#10;Popis byl vytvořen automaticky">
              <a:extLst>
                <a:ext uri="{FF2B5EF4-FFF2-40B4-BE49-F238E27FC236}">
                  <a16:creationId xmlns:a16="http://schemas.microsoft.com/office/drawing/2014/main" id="{9C3107FE-1A59-E376-8A38-7B9B01B6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72"/>
            <a:stretch/>
          </p:blipFill>
          <p:spPr>
            <a:xfrm rot="871230">
              <a:off x="7741334" y="709604"/>
              <a:ext cx="1633502" cy="916046"/>
            </a:xfrm>
            <a:prstGeom prst="rect">
              <a:avLst/>
            </a:prstGeom>
          </p:spPr>
        </p:pic>
      </p:grpSp>
      <p:pic>
        <p:nvPicPr>
          <p:cNvPr id="1074" name="Obrázek 1073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4A92135E-8032-263D-5853-C9C4FD8675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/>
          <a:stretch/>
        </p:blipFill>
        <p:spPr>
          <a:xfrm rot="20737048">
            <a:off x="3131137" y="4676821"/>
            <a:ext cx="2070428" cy="816050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75" name="Obrázek 1074" descr="Obsah obrázku černá, tma, snímek obrazovky&#10;&#10;Popis byl vytvořen automaticky">
            <a:extLst>
              <a:ext uri="{FF2B5EF4-FFF2-40B4-BE49-F238E27FC236}">
                <a16:creationId xmlns:a16="http://schemas.microsoft.com/office/drawing/2014/main" id="{4566B5BB-5EE7-92F0-8EF1-D9523207A3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2302">
            <a:off x="6960693" y="4814304"/>
            <a:ext cx="2241222" cy="816050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76" name="Obrázek 1075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755E8101-7392-0F4D-D9E9-278FB251C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185" y="3406777"/>
            <a:ext cx="2299546" cy="15330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77" name="Obrázek 1076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B8BD8032-8360-7D3F-6035-AF1B23244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55" y="4356647"/>
            <a:ext cx="2012686" cy="14703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78" name="Obrázek 1077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F7D9FDAC-7969-FF54-96F8-79460252C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30" y="875184"/>
            <a:ext cx="1661222" cy="11074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79" name="Obrázek 1078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355D4CE7-8D83-DDC6-160A-A96387AE0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12" y="744102"/>
            <a:ext cx="2081218" cy="15330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0" name="Obrázek 1079" descr="Obsah obrázku průmysl, válec, fabrika&#10;&#10;Popis byl vytvořen automaticky">
            <a:extLst>
              <a:ext uri="{FF2B5EF4-FFF2-40B4-BE49-F238E27FC236}">
                <a16:creationId xmlns:a16="http://schemas.microsoft.com/office/drawing/2014/main" id="{9CB88413-CBA7-0A02-9202-671B58993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37" y="971362"/>
            <a:ext cx="2536546" cy="16910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1" name="Obrázek 1080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5621DD64-1808-3426-0A3D-42CDD1694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35" y="4451641"/>
            <a:ext cx="2009194" cy="14703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2" name="Obrázek 1081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E919D210-C4AC-4D1D-E884-E7BBF4063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96" y="925692"/>
            <a:ext cx="2180620" cy="17854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3" name="Obrázek 1082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E14CB704-E92E-E62D-1C64-F8508FF2D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86" y="4770198"/>
            <a:ext cx="1751128" cy="14337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4" name="Obrázek 1083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BE84A316-53FB-F6C6-71E0-B8369C33B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19" y="628726"/>
            <a:ext cx="2045430" cy="16747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5" name="Obrázek 1084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31D72E44-8B88-0CAA-CFA8-D0D355EAC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01" y="870446"/>
            <a:ext cx="1449370" cy="11867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6" name="Obrázek 1085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81CAD06E-423F-1DCE-A738-86C432183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79" y="3371923"/>
            <a:ext cx="2245348" cy="18384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7" name="Obrázek 1086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1B605832-0322-C1E9-B6DE-6A8B5920B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35" y="4452834"/>
            <a:ext cx="2009194" cy="147034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8" name="Obrázek 1087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9DDC90A5-FF58-B7B1-3442-A5939ABCE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96" y="926885"/>
            <a:ext cx="2180620" cy="178543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9" name="Obrázek 1088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FB723332-8566-B757-99CC-AC7C50BAA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86" y="4771391"/>
            <a:ext cx="1751128" cy="143377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90" name="Obrázek 1089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710646E4-2A70-605E-E92B-D73116C34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19" y="629919"/>
            <a:ext cx="2045430" cy="167474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91" name="Obrázek 1090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99A0EAD1-0918-4AF9-8B38-1A9EB0241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01" y="871639"/>
            <a:ext cx="1449370" cy="118670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92" name="Obrázek 1091" descr="Obsah obrázku kruh, černá, černobílá&#10;&#10;Popis byl vytvořen automaticky">
            <a:extLst>
              <a:ext uri="{FF2B5EF4-FFF2-40B4-BE49-F238E27FC236}">
                <a16:creationId xmlns:a16="http://schemas.microsoft.com/office/drawing/2014/main" id="{0F3B72DE-06E1-00D0-B46C-EF6356D37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79" y="3373116"/>
            <a:ext cx="2245348" cy="183842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93" name="Obrázek 1092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79EE3509-DDB7-4CB2-B46F-53F13A65D49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00" y="695205"/>
            <a:ext cx="1782716" cy="1782716"/>
          </a:xfrm>
          <a:prstGeom prst="rect">
            <a:avLst/>
          </a:prstGeom>
          <a:noFill/>
        </p:spPr>
      </p:pic>
      <p:pic>
        <p:nvPicPr>
          <p:cNvPr id="1094" name="Obrázek 1093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5A6CFA17-26D7-D4C8-92EE-32574F5B0E6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2283">
            <a:off x="4578960" y="3149471"/>
            <a:ext cx="2835806" cy="2835804"/>
          </a:xfrm>
          <a:prstGeom prst="rect">
            <a:avLst/>
          </a:prstGeom>
          <a:noFill/>
        </p:spPr>
      </p:pic>
      <p:pic>
        <p:nvPicPr>
          <p:cNvPr id="1095" name="Obrázek 1094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CDD939C3-5FC2-8FFE-649A-77E1F9BE5BF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5848">
            <a:off x="1321126" y="4317886"/>
            <a:ext cx="2041614" cy="2041612"/>
          </a:xfrm>
          <a:prstGeom prst="rect">
            <a:avLst/>
          </a:prstGeom>
          <a:noFill/>
        </p:spPr>
      </p:pic>
      <p:pic>
        <p:nvPicPr>
          <p:cNvPr id="1096" name="Obrázek 1095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CD8CD46A-8448-14B4-7877-026DE75EC43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0272">
            <a:off x="8756942" y="4767163"/>
            <a:ext cx="1732112" cy="1732110"/>
          </a:xfrm>
          <a:prstGeom prst="rect">
            <a:avLst/>
          </a:prstGeom>
          <a:noFill/>
        </p:spPr>
      </p:pic>
      <p:pic>
        <p:nvPicPr>
          <p:cNvPr id="1097" name="Obrázek 1096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9B3918D8-E9EE-0D41-9827-53D485F845E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524">
            <a:off x="8405074" y="881671"/>
            <a:ext cx="2174221" cy="2174221"/>
          </a:xfrm>
          <a:prstGeom prst="rect">
            <a:avLst/>
          </a:prstGeom>
          <a:noFill/>
        </p:spPr>
      </p:pic>
      <p:pic>
        <p:nvPicPr>
          <p:cNvPr id="1098" name="Obrázek 1097" descr="Obsah obrázku umění, pták, červená&#10;&#10;Popis byl vytvořen automaticky">
            <a:extLst>
              <a:ext uri="{FF2B5EF4-FFF2-40B4-BE49-F238E27FC236}">
                <a16:creationId xmlns:a16="http://schemas.microsoft.com/office/drawing/2014/main" id="{5C464349-6AA3-9B67-8B5D-16DCAB50AF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950">
            <a:off x="4474873" y="610308"/>
            <a:ext cx="2273464" cy="2273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6941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0060-4C33-F52F-6112-83ECB6CA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7F77660-FA14-3EC9-1DBC-FA0B6055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26" t="22168" r="26326" b="9960"/>
          <a:stretch/>
        </p:blipFill>
        <p:spPr>
          <a:xfrm rot="54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9B486E9D-B8E7-6CD9-18F3-0BE10386814F}"/>
              </a:ext>
            </a:extLst>
          </p:cNvPr>
          <p:cNvSpPr/>
          <p:nvPr/>
        </p:nvSpPr>
        <p:spPr>
          <a:xfrm>
            <a:off x="304799" y="-683840"/>
            <a:ext cx="11263087" cy="8287657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E9D4FC1-C74D-BAA1-22A2-0331E51BBF91}"/>
              </a:ext>
            </a:extLst>
          </p:cNvPr>
          <p:cNvSpPr txBox="1"/>
          <p:nvPr/>
        </p:nvSpPr>
        <p:spPr>
          <a:xfrm>
            <a:off x="1150029" y="643832"/>
            <a:ext cx="9572625" cy="563231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B0růvk4 4lg0r1tmu5</a:t>
            </a:r>
          </a:p>
          <a:p>
            <a:pPr marL="571500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Časová složitost:</a:t>
            </a:r>
          </a:p>
          <a:p>
            <a:pPr marL="1485900" lvl="2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Matice sousednosti: O(V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log V)</a:t>
            </a:r>
          </a:p>
          <a:p>
            <a:pPr marL="1485900" lvl="2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Seznam sousednosti: O(E </a:t>
            </a:r>
            <a:r>
              <a:rPr lang="cs-CZ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logV</a:t>
            </a: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ctr"/>
            <a:endParaRPr lang="cs-CZ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Plusy: </a:t>
            </a:r>
            <a:r>
              <a:rPr lang="cs-CZ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paralelizovatelné</a:t>
            </a: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(práce rozdělena), velké grafy </a:t>
            </a:r>
          </a:p>
          <a:p>
            <a:pPr marL="571500" indent="-571500" algn="ctr">
              <a:buFontTx/>
              <a:buChar char="-"/>
            </a:pPr>
            <a:r>
              <a:rPr lang="cs-CZ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Mínusy: ne tak rozšířený, ne tak efektivní, časová náročnost</a:t>
            </a:r>
          </a:p>
        </p:txBody>
      </p:sp>
    </p:spTree>
    <p:extLst>
      <p:ext uri="{BB962C8B-B14F-4D97-AF65-F5344CB8AC3E}">
        <p14:creationId xmlns:p14="http://schemas.microsoft.com/office/powerpoint/2010/main" val="205238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E3C83-7FB1-CBC0-8B8B-222A8B5E3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E300FC12-B073-A4BF-B6CC-A2B3CC60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73" t="17935" r="23373" b="572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B7E583FC-CDB0-B86C-1C89-D114ADC5C0BC}"/>
              </a:ext>
            </a:extLst>
          </p:cNvPr>
          <p:cNvSpPr/>
          <p:nvPr/>
        </p:nvSpPr>
        <p:spPr>
          <a:xfrm>
            <a:off x="1150031" y="-61897"/>
            <a:ext cx="9572624" cy="7043772"/>
          </a:xfrm>
          <a:prstGeom prst="rect">
            <a:avLst/>
          </a:prstGeom>
          <a:solidFill>
            <a:srgbClr val="D0AE65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7B580D3F-593B-6D86-1906-1CD8B8E80DC0}"/>
              </a:ext>
            </a:extLst>
          </p:cNvPr>
          <p:cNvSpPr txBox="1"/>
          <p:nvPr/>
        </p:nvSpPr>
        <p:spPr>
          <a:xfrm>
            <a:off x="1723260" y="1197831"/>
            <a:ext cx="8135882" cy="4524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B0růvk4 4lg0r1tmu5</a:t>
            </a:r>
          </a:p>
          <a:p>
            <a:pPr marL="571500" indent="-571500" algn="ctr">
              <a:buFontTx/>
              <a:buChar char="-"/>
            </a:pPr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Časová složitost:</a:t>
            </a:r>
          </a:p>
          <a:p>
            <a:pPr marL="1485900" lvl="2" indent="-571500" algn="ctr">
              <a:buFontTx/>
              <a:buChar char="-"/>
            </a:pPr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Matice sousednosti: O(V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log V)</a:t>
            </a:r>
          </a:p>
          <a:p>
            <a:pPr marL="1485900" lvl="2" indent="-571500" algn="ctr">
              <a:buFontTx/>
              <a:buChar char="-"/>
            </a:pPr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Seznam sousednosti: O(E </a:t>
            </a:r>
            <a:r>
              <a:rPr lang="cs-CZ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logV</a:t>
            </a:r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ctr"/>
            <a:endParaRPr lang="cs-CZ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FontTx/>
              <a:buChar char="-"/>
            </a:pPr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Plusy: </a:t>
            </a:r>
            <a:r>
              <a:rPr lang="cs-CZ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paralelizovatelné</a:t>
            </a:r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(práce rozdělena), velké grafy </a:t>
            </a:r>
          </a:p>
          <a:p>
            <a:pPr marL="571500" indent="-571500" algn="ctr">
              <a:buFontTx/>
              <a:buChar char="-"/>
            </a:pPr>
            <a:r>
              <a:rPr lang="cs-C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Mínusy: ne tak rozšířený, ne tak efektivní, časová náročnost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4E24757-8144-73A2-693A-CA30ADCF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1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3FE5953-422B-5FBC-648D-56E1E480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bdélník 9">
            <a:extLst>
              <a:ext uri="{FF2B5EF4-FFF2-40B4-BE49-F238E27FC236}">
                <a16:creationId xmlns:a16="http://schemas.microsoft.com/office/drawing/2014/main" id="{EB26AB79-66B4-CFF4-B3DF-0F5E36FD91B0}"/>
              </a:ext>
            </a:extLst>
          </p:cNvPr>
          <p:cNvSpPr/>
          <p:nvPr/>
        </p:nvSpPr>
        <p:spPr>
          <a:xfrm>
            <a:off x="2095499" y="228601"/>
            <a:ext cx="8181975" cy="4905374"/>
          </a:xfrm>
          <a:prstGeom prst="rect">
            <a:avLst/>
          </a:prstGeom>
          <a:solidFill>
            <a:srgbClr val="AC997F"/>
          </a:solidFill>
          <a:ln w="57150">
            <a:solidFill>
              <a:srgbClr val="5A35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ED7357DE-5ED3-DD04-57EB-2FBC1FC5C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0" y="5254624"/>
            <a:ext cx="7467600" cy="644429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System.Collections.Generic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System.Linq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System.Text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System.Threading.Tasks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boruvka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static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{0, 1,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{1, 0, 3, 2,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3, 0,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4, 4},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{3, 2,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0, 3,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4, 3, 0, 2},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4, 4,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2, 0}     };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maticeHran.GetLength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mest (vrcholů)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spojeni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// sleduji spojení ... (0,1,2,3,4) -&gt; spojení 0,2 -&gt; (0,1,0,3,4) ... až vše 0, tak vše v jedné skupině/komponentě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 spojeni[i] = i;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//jaké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hrnay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jsem použila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//-------------------------------BORŮVKA-------------------------------\\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spojeni.Distinct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 1)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prave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dokud nemam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0 -&gt;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odstrani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duplikaty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zbyde jen jedna 0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NajdiNejlevnejsiCesty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spojeni);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nejlevnjší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cesta pro každou skupinu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SpojMesta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spojeni); //spojení měst podle nalezených nejlevnějších cest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static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NajdiNejlevnejsiCesty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spojeni)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maticeHran.GetLength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(0);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//udělám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[i] = -1; //přidám samé -1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0; j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j++)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(spojeni[i] != spojeni[j] &amp;&amp;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j]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//pokud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neni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hodnota je menší než nejmenší dosud nalezena = našla jsem menší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[spojeni[i]] == -1 ||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j]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[spojeni[i]]] )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[spojeni[i]] == -1 ... pokud jsme pro skupinu/komponentu nenašli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zatim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cestu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//to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druhe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pokud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nejlevnějši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hrana existuje -&gt;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porovnam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 s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aktualni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... 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[spojeni[i]] = j;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prepisu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dnaou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skupinu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nejkratsi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cestu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 //zaznamenej vybrané nejlevnější cesty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[i] != -1) //pokud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už našla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nejmenši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cestu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[i];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zaznamenam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j] = 1;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zaznamenam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použitých cest - je to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osove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soumerne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proto na obou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[j, i] = 1;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static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SpojMesta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spojeni)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spojeni.Length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//pokud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spojime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tak se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snizi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protoze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spoji do skupiny a ta je jako jedna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0; j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j++)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j] == 1 &amp;&amp; spojeni[i] != spojeni[j]) //v matici hrana a ve spojeni ne to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cislo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(0,1,2) -&gt; [0][1] -&gt; 0 a 1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staraSkupina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spojeni[j]; //1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novaSkupina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spojeni[i]; //0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= 0; k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k++)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prepisu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to, aby byly skupiny ... mám (0,1,2,3) ...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(spojeni[k] ==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staraSkupina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//až k=1 ... k=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(0,0,2,3)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spojeni[k]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novaSkupina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2" name="Obrázek 11" descr="Obsah obrázku nábytek, interiér, stůl, police&#10;&#10;Popis byl vytvořen automaticky">
            <a:extLst>
              <a:ext uri="{FF2B5EF4-FFF2-40B4-BE49-F238E27FC236}">
                <a16:creationId xmlns:a16="http://schemas.microsoft.com/office/drawing/2014/main" id="{011C064E-9335-C0A0-8672-9E40C8329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pic>
        <p:nvPicPr>
          <p:cNvPr id="9" name="Obrázek 8" descr="Obsah obrázku kreslené, Animace, hračka&#10;&#10;Popis byl vytvořen automaticky">
            <a:extLst>
              <a:ext uri="{FF2B5EF4-FFF2-40B4-BE49-F238E27FC236}">
                <a16:creationId xmlns:a16="http://schemas.microsoft.com/office/drawing/2014/main" id="{80FB39CB-2C17-5D26-79A1-B8E2AE72C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44" y="3428999"/>
            <a:ext cx="5295321" cy="3429001"/>
          </a:xfrm>
          <a:prstGeom prst="rect">
            <a:avLst/>
          </a:prstGeom>
          <a:effectLst>
            <a:outerShdw blurRad="190500" sx="103000" sy="103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823856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AB7A2-0E02-0470-D625-F4A3E65A2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57D91045-A821-60AB-4724-E5379B43F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bdélník 9">
            <a:extLst>
              <a:ext uri="{FF2B5EF4-FFF2-40B4-BE49-F238E27FC236}">
                <a16:creationId xmlns:a16="http://schemas.microsoft.com/office/drawing/2014/main" id="{2B8D7151-B88F-E31C-B7C7-AFCA69655397}"/>
              </a:ext>
            </a:extLst>
          </p:cNvPr>
          <p:cNvSpPr/>
          <p:nvPr/>
        </p:nvSpPr>
        <p:spPr>
          <a:xfrm>
            <a:off x="2095499" y="228601"/>
            <a:ext cx="8181975" cy="4905374"/>
          </a:xfrm>
          <a:prstGeom prst="rect">
            <a:avLst/>
          </a:prstGeom>
          <a:solidFill>
            <a:srgbClr val="AC997F"/>
          </a:solidFill>
          <a:ln w="57150">
            <a:solidFill>
              <a:srgbClr val="5A35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EA64ABB9-0F91-705A-7FAF-A5A039B89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0" y="-63728514"/>
            <a:ext cx="7467600" cy="644429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System.Collections.Generic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System.Linq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System.Text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System.Threading.Tasks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boruvka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static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{0, 1,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{1, 0, 3, 2,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3, 0,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4, 4},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{3, 2,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0, 3,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4, 3, 0, 2},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4, 4,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2, 0}     };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maticeHran.GetLength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mest (vrcholů)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spojeni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// sleduji spojení ... (0,1,2,3,4) -&gt; spojení 0,2 -&gt; (0,1,0,3,4) ... až vše 0, tak vše v jedné skupině/komponentě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 spojeni[i] = i;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//jaké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hrnay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jsem použila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//-------------------------------BORŮVKA-------------------------------\\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spojeni.Distinct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 1)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prave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dokud nemam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0 -&gt;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odstrani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duplikaty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zbyde jen jedna 0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NajdiNejlevnejsiCesty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spojeni);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nejlevnjší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cesta pro každou skupinu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SpojMesta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spojeni); //spojení měst podle nalezených nejlevnějších cest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static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NajdiNejlevnejsiCesty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spojeni)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maticeHran.GetLength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(0);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//udělám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[i] = -1; //přidám samé -1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0; j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j++)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(spojeni[i] != spojeni[j] &amp;&amp;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j]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int.MaxValue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//pokud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neni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hodnota je menší než nejmenší dosud nalezena = našla jsem menší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[spojeni[i]] == -1 ||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j]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maticeHran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[spojeni[i]]] )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[spojeni[i]] == -1 ... pokud jsme pro skupinu/komponentu nenašli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zatim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cestu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//to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druhe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pokud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nejlevnějši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hrana existuje -&gt;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porovnam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 s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aktualni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... 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[spojeni[i]] = j;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prepisu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dnaou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skupinu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nejkratsi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cestu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 //zaznamenej vybrané nejlevnější cesty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[i] != -1) //pokud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už našla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nejmenši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cestu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nejlevnejsiCesty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[i];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zaznamenam</a:t>
            </a: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j] = 1;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zaznamenam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použitých cest - je to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osove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soumerne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proto na obou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[j, i] = 1;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static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SpojMesta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[,]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spojeni)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spojeni.Length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//pokud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spojime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tak se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snizi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protoze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spoji do skupiny a ta je jako jedna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0; j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j++)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pouziteCesty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[i, j] == 1 &amp;&amp; spojeni[i] != spojeni[j]) //v matici hrana a ve spojeni ne to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cislo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(0,1,2) -&gt; [0][1] -&gt; 0 a 1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staraSkupina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spojeni[j]; //1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novaSkupina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spojeni[i]; //0</a:t>
            </a:r>
          </a:p>
          <a:p>
            <a:pPr marL="0" indent="0">
              <a:buNone/>
            </a:pP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= 0; k &lt;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pocetMest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k++) //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prepisu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to, aby byly skupiny ... mám (0,1,2,3) ...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{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(spojeni[k] ==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staraSkupina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//až k=1 ... k=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(0,0,2,3)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spojeni[k] = </a:t>
            </a:r>
            <a:r>
              <a:rPr lang="cs-CZ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novaSkupina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buNone/>
            </a:pP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2" name="Obrázek 11" descr="Obsah obrázku nábytek, interiér, stůl, police&#10;&#10;Popis byl vytvořen automaticky">
            <a:extLst>
              <a:ext uri="{FF2B5EF4-FFF2-40B4-BE49-F238E27FC236}">
                <a16:creationId xmlns:a16="http://schemas.microsoft.com/office/drawing/2014/main" id="{AF9E0F11-3052-A696-32E1-8F0FC1400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pic>
        <p:nvPicPr>
          <p:cNvPr id="9" name="Obrázek 8" descr="Obsah obrázku kreslené, Animace, hračka&#10;&#10;Popis byl vytvořen automaticky">
            <a:extLst>
              <a:ext uri="{FF2B5EF4-FFF2-40B4-BE49-F238E27FC236}">
                <a16:creationId xmlns:a16="http://schemas.microsoft.com/office/drawing/2014/main" id="{7D229CBF-69A6-F93B-DAA6-3A2FFB748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44" y="3428999"/>
            <a:ext cx="5295321" cy="3429001"/>
          </a:xfrm>
          <a:prstGeom prst="rect">
            <a:avLst/>
          </a:prstGeom>
          <a:effectLst>
            <a:outerShdw blurRad="190500" sx="103000" sy="103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4166503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E00F2B0D-9F80-E14E-19DF-72A23317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E1EEB72-0385-39ED-9B93-7C54461A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3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C973B99F-18F3-56E2-CEE8-8A4BC0EE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4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kupina 2">
            <a:extLst>
              <a:ext uri="{FF2B5EF4-FFF2-40B4-BE49-F238E27FC236}">
                <a16:creationId xmlns:a16="http://schemas.microsoft.com/office/drawing/2014/main" id="{2FE8DB22-6E74-500B-3F47-5EC1C816DC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50CE0855-5862-1D96-3859-2B02D05C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2" name="Obrázek 1" descr="Obsah obrázku umění, pták, červená&#10;&#10;Popis byl vytvořen automaticky">
              <a:extLst>
                <a:ext uri="{FF2B5EF4-FFF2-40B4-BE49-F238E27FC236}">
                  <a16:creationId xmlns:a16="http://schemas.microsoft.com/office/drawing/2014/main" id="{B10F067A-ECAC-848A-FDEC-B8C5B8ED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2283">
              <a:off x="7409246" y="3396213"/>
              <a:ext cx="2835806" cy="283580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5390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F750EA39-020B-C9BD-ED85-EA46C010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34" r="8734" b="1746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41E54E6-E65D-8E81-34C1-FEC6AF45ECF0}"/>
              </a:ext>
            </a:extLst>
          </p:cNvPr>
          <p:cNvSpPr txBox="1"/>
          <p:nvPr/>
        </p:nvSpPr>
        <p:spPr>
          <a:xfrm>
            <a:off x="254001" y="3251200"/>
            <a:ext cx="11595100" cy="2710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Hlavní hrdina: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✨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Neúnavný bojovník za svobodu borůvek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Záporák: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💀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Bezejmenný šílenec s vášní pro destrukci a monopol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Borůvky: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🫐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Esenciální síla vesmíru (a skvělý zdroj vitamínů)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Speciální poděkování: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🌟 </a:t>
            </a:r>
            <a:r>
              <a:rPr lang="cs-CZ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Jarník</a:t>
            </a: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– za nalezení nejrychlejší cesty.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🌟 </a:t>
            </a:r>
            <a:r>
              <a:rPr lang="cs-CZ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Kruskal</a:t>
            </a: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– za efektivní plánování.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🌟 Borůvka – za inspiraci a odvahu.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Vizuální efekty: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💨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Mlha z továren, plameny naděje, rudé oči pomsty.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Hudba: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🎵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„Symfonie borůvkové revoluce“ – orchestrální verze (nevydaná)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Skripty a algoritmy: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📜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Nalezení minimální kostry (složitost O(E log V))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📜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Tajné zprávy v šifře borůvkového džemu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Speciální zmínka: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💬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Nejrychlejší algoritmus nemusí být vždy nejsnadnější cestou, ale přináší výsledky. Přesně jako tenhle příběh.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Dedikace: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🫶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Těm, kteří neváhají bojovat za to, co je správné – i když jde jen o borůvky.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Inspirace: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🫐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Všem borůvkám světa, které dělají náš život sladší.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📜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Algoritmy, které mění svět – jeden strom za druhým.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Speciální hosté:</a:t>
            </a:r>
            <a:b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👁️ </a:t>
            </a:r>
            <a:r>
              <a:rPr lang="cs-CZ" sz="18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Rudé oči pomsty – přislíbily svůj návrat.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Věnování: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💖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Tomu jedinému, co spojuje všechny: lásce ke sladkému a naději na lepší svět.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 Haně… lame, mínus spánek kvůli ní.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Bonusové materiály: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🎥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Jak se vyrábí borůvková marmeláda – interaktivní workshop v zákulisí!</a:t>
            </a:r>
            <a:b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📚 </a:t>
            </a:r>
            <a:r>
              <a:rPr lang="cs-CZ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Kniha „Algoritmy pro borůvky“ – dostupná brzy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Závěrečná myšlenka:</a:t>
            </a:r>
            <a:b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„Borůvky dokázaly, že i ty nejmenší uzly mohou vytvořit nejpevnější sítě. A když je spojíte správně, zachrání svět.“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PS:</a:t>
            </a:r>
            <a:b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„Nenechávejte marmeládu na stole příliš dlouho. Rudé oči se dívají…“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Borůvková marmeláda byla vyrobena s láskou a bez utrpení borůvek. Žádné borůvky nebyly zraněny během přípravy této prezentace.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endParaRPr lang="cs-CZ" b="1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5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END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endParaRPr lang="cs-CZ" sz="5400" b="1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endParaRPr lang="cs-CZ" sz="54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5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…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endParaRPr lang="cs-CZ" sz="54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endParaRPr lang="cs-CZ" sz="5400" b="1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54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</a:t>
            </a:r>
            <a:r>
              <a:rPr lang="cs-CZ" sz="5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…?</a:t>
            </a:r>
            <a:endParaRPr lang="cs-CZ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cs-CZ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/>
            <a:endParaRPr lang="cs-CZ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rázek 6" descr="Obsah obrázku umění&#10;&#10;Popis byl vytvořen automaticky s nízkou mírou spolehlivosti">
            <a:extLst>
              <a:ext uri="{FF2B5EF4-FFF2-40B4-BE49-F238E27FC236}">
                <a16:creationId xmlns:a16="http://schemas.microsoft.com/office/drawing/2014/main" id="{AF86CFA4-EAD0-1B65-F63F-6976D8664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2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0857 L 0.00365 -4.52384 " pathEditMode="relative" rAng="0" ptsTypes="AA">
                                      <p:cBhvr>
                                        <p:cTn id="6" dur="2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" y="-22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92C62-AB84-A442-2A0C-EA2301416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8F5EC12D-D3DF-4C9B-F2F0-7219CA5D4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7000"/>
                    </a14:imgEffect>
                    <a14:imgEffect>
                      <a14:brightnessContrast bright="-34000" contrast="56000"/>
                    </a14:imgEffect>
                  </a14:imgLayer>
                </a14:imgProps>
              </a:ext>
            </a:extLst>
          </a:blip>
          <a:srcRect l="786" r="413" b="23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1" name="Skupina 80">
            <a:extLst>
              <a:ext uri="{FF2B5EF4-FFF2-40B4-BE49-F238E27FC236}">
                <a16:creationId xmlns:a16="http://schemas.microsoft.com/office/drawing/2014/main" id="{33783A9D-EC5A-C2EA-C820-77FC0F159ACC}"/>
              </a:ext>
            </a:extLst>
          </p:cNvPr>
          <p:cNvGrpSpPr/>
          <p:nvPr/>
        </p:nvGrpSpPr>
        <p:grpSpPr>
          <a:xfrm rot="4509329">
            <a:off x="7740831" y="-29359"/>
            <a:ext cx="6984216" cy="3384296"/>
            <a:chOff x="-1553936" y="3265889"/>
            <a:chExt cx="4905863" cy="2377202"/>
          </a:xfrm>
        </p:grpSpPr>
        <p:pic>
          <p:nvPicPr>
            <p:cNvPr id="82" name="Obrázek 81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C4C6FA32-0C23-4C16-5C76-1ECA522C7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304799" y="2739327"/>
              <a:ext cx="1045029" cy="4762500"/>
            </a:xfrm>
            <a:prstGeom prst="rect">
              <a:avLst/>
            </a:prstGeom>
          </p:spPr>
        </p:pic>
        <p:pic>
          <p:nvPicPr>
            <p:cNvPr id="83" name="Obrázek 82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C000FAAF-69F6-BB08-B3F7-2AAA61426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7" t="88036" r="65847"/>
            <a:stretch/>
          </p:blipFill>
          <p:spPr>
            <a:xfrm rot="3506359">
              <a:off x="2568965" y="3479062"/>
              <a:ext cx="996136" cy="569789"/>
            </a:xfrm>
            <a:prstGeom prst="rect">
              <a:avLst/>
            </a:prstGeom>
          </p:spPr>
        </p:pic>
      </p:grpSp>
      <p:grpSp>
        <p:nvGrpSpPr>
          <p:cNvPr id="114" name="Skupina 113">
            <a:extLst>
              <a:ext uri="{FF2B5EF4-FFF2-40B4-BE49-F238E27FC236}">
                <a16:creationId xmlns:a16="http://schemas.microsoft.com/office/drawing/2014/main" id="{A07B8F3A-B919-A046-D317-FF30DC87C3FD}"/>
              </a:ext>
            </a:extLst>
          </p:cNvPr>
          <p:cNvGrpSpPr/>
          <p:nvPr/>
        </p:nvGrpSpPr>
        <p:grpSpPr>
          <a:xfrm rot="20631630">
            <a:off x="-3105195" y="-45853"/>
            <a:ext cx="10338028" cy="5203356"/>
            <a:chOff x="-3252107" y="-2941203"/>
            <a:chExt cx="16795750" cy="8453667"/>
          </a:xfrm>
        </p:grpSpPr>
        <p:grpSp>
          <p:nvGrpSpPr>
            <p:cNvPr id="115" name="Skupina 114">
              <a:extLst>
                <a:ext uri="{FF2B5EF4-FFF2-40B4-BE49-F238E27FC236}">
                  <a16:creationId xmlns:a16="http://schemas.microsoft.com/office/drawing/2014/main" id="{B86DF2CF-0901-6593-DD14-7D67E5916C6F}"/>
                </a:ext>
              </a:extLst>
            </p:cNvPr>
            <p:cNvGrpSpPr/>
            <p:nvPr/>
          </p:nvGrpSpPr>
          <p:grpSpPr>
            <a:xfrm>
              <a:off x="-3252107" y="1992749"/>
              <a:ext cx="8775700" cy="3519715"/>
              <a:chOff x="-1553936" y="2123376"/>
              <a:chExt cx="8775700" cy="3519715"/>
            </a:xfrm>
          </p:grpSpPr>
          <p:pic>
            <p:nvPicPr>
              <p:cNvPr id="119" name="Obrázek 118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81A0966B-EB0A-9290-816F-542725783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304799" y="2739327"/>
                <a:ext cx="1045029" cy="4762500"/>
              </a:xfrm>
              <a:prstGeom prst="rect">
                <a:avLst/>
              </a:prstGeom>
            </p:spPr>
          </p:pic>
          <p:pic>
            <p:nvPicPr>
              <p:cNvPr id="120" name="Obrázek 119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A7EE0FC0-079F-E92F-5ABC-BE3FE1E14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4317999" y="264641"/>
                <a:ext cx="1045029" cy="4762500"/>
              </a:xfrm>
              <a:prstGeom prst="rect">
                <a:avLst/>
              </a:prstGeom>
            </p:spPr>
          </p:pic>
        </p:grpSp>
        <p:grpSp>
          <p:nvGrpSpPr>
            <p:cNvPr id="116" name="Skupina 115">
              <a:extLst>
                <a:ext uri="{FF2B5EF4-FFF2-40B4-BE49-F238E27FC236}">
                  <a16:creationId xmlns:a16="http://schemas.microsoft.com/office/drawing/2014/main" id="{8378BC30-6EF9-FDAF-A08E-D71FEC02DAD7}"/>
                </a:ext>
              </a:extLst>
            </p:cNvPr>
            <p:cNvGrpSpPr/>
            <p:nvPr/>
          </p:nvGrpSpPr>
          <p:grpSpPr>
            <a:xfrm>
              <a:off x="4767943" y="-2941203"/>
              <a:ext cx="8775700" cy="3519715"/>
              <a:chOff x="-1553936" y="2123376"/>
              <a:chExt cx="8775700" cy="3519715"/>
            </a:xfrm>
          </p:grpSpPr>
          <p:pic>
            <p:nvPicPr>
              <p:cNvPr id="117" name="Obrázek 116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56729637-37C8-31CD-2774-831F56332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304799" y="2739327"/>
                <a:ext cx="1045029" cy="4762500"/>
              </a:xfrm>
              <a:prstGeom prst="rect">
                <a:avLst/>
              </a:prstGeom>
            </p:spPr>
          </p:pic>
          <p:pic>
            <p:nvPicPr>
              <p:cNvPr id="118" name="Obrázek 117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76F4FED4-498F-D26A-A1CF-4EB0E13C0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4317999" y="264641"/>
                <a:ext cx="1045029" cy="4762500"/>
              </a:xfrm>
              <a:prstGeom prst="rect">
                <a:avLst/>
              </a:prstGeom>
            </p:spPr>
          </p:pic>
        </p:grpSp>
      </p:grpSp>
      <p:grpSp>
        <p:nvGrpSpPr>
          <p:cNvPr id="121" name="Skupina 120">
            <a:extLst>
              <a:ext uri="{FF2B5EF4-FFF2-40B4-BE49-F238E27FC236}">
                <a16:creationId xmlns:a16="http://schemas.microsoft.com/office/drawing/2014/main" id="{E477A11F-7D66-B690-F27C-842812E06BEE}"/>
              </a:ext>
            </a:extLst>
          </p:cNvPr>
          <p:cNvGrpSpPr/>
          <p:nvPr/>
        </p:nvGrpSpPr>
        <p:grpSpPr>
          <a:xfrm rot="2371843">
            <a:off x="-1995426" y="3583812"/>
            <a:ext cx="11640297" cy="5424115"/>
            <a:chOff x="-2109854" y="-466518"/>
            <a:chExt cx="11640297" cy="5424115"/>
          </a:xfrm>
        </p:grpSpPr>
        <p:grpSp>
          <p:nvGrpSpPr>
            <p:cNvPr id="122" name="Skupina 121">
              <a:extLst>
                <a:ext uri="{FF2B5EF4-FFF2-40B4-BE49-F238E27FC236}">
                  <a16:creationId xmlns:a16="http://schemas.microsoft.com/office/drawing/2014/main" id="{551EBB20-25EE-17B7-A1BF-332C480F2818}"/>
                </a:ext>
              </a:extLst>
            </p:cNvPr>
            <p:cNvGrpSpPr/>
            <p:nvPr/>
          </p:nvGrpSpPr>
          <p:grpSpPr>
            <a:xfrm>
              <a:off x="-2109854" y="1992749"/>
              <a:ext cx="7633447" cy="2964848"/>
              <a:chOff x="-411683" y="2123376"/>
              <a:chExt cx="7633447" cy="2964848"/>
            </a:xfrm>
          </p:grpSpPr>
          <p:pic>
            <p:nvPicPr>
              <p:cNvPr id="126" name="Obrázek 125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423F2D61-467D-0677-E1EA-4152B70E2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70719" b="27277"/>
              <a:stretch/>
            </p:blipFill>
            <p:spPr>
              <a:xfrm rot="3506359">
                <a:off x="913555" y="2950023"/>
                <a:ext cx="812963" cy="3463440"/>
              </a:xfrm>
              <a:prstGeom prst="rect">
                <a:avLst/>
              </a:prstGeom>
            </p:spPr>
          </p:pic>
          <p:pic>
            <p:nvPicPr>
              <p:cNvPr id="127" name="Obrázek 126" descr="Obsah obrázku řetězy, kovové předměty&#10;&#10;Popis byl vytvořen automaticky">
                <a:extLst>
                  <a:ext uri="{FF2B5EF4-FFF2-40B4-BE49-F238E27FC236}">
                    <a16:creationId xmlns:a16="http://schemas.microsoft.com/office/drawing/2014/main" id="{53518266-5EBD-B1CE-9DCD-F6C63DB5F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0" r="65847"/>
              <a:stretch/>
            </p:blipFill>
            <p:spPr>
              <a:xfrm rot="3506359">
                <a:off x="4317999" y="264641"/>
                <a:ext cx="1045029" cy="4762500"/>
              </a:xfrm>
              <a:prstGeom prst="rect">
                <a:avLst/>
              </a:prstGeom>
            </p:spPr>
          </p:pic>
        </p:grpSp>
        <p:pic>
          <p:nvPicPr>
            <p:cNvPr id="124" name="Obrázek 123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67410775-04EA-F8F7-6BD5-AD929F6DE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6626678" y="-2325253"/>
              <a:ext cx="1045029" cy="4762500"/>
            </a:xfrm>
            <a:prstGeom prst="rect">
              <a:avLst/>
            </a:prstGeom>
          </p:spPr>
        </p:pic>
      </p:grpSp>
      <p:grpSp>
        <p:nvGrpSpPr>
          <p:cNvPr id="128" name="Skupina 127">
            <a:extLst>
              <a:ext uri="{FF2B5EF4-FFF2-40B4-BE49-F238E27FC236}">
                <a16:creationId xmlns:a16="http://schemas.microsoft.com/office/drawing/2014/main" id="{0BD7B89B-50B6-E03B-5A28-A0E9CEF8C726}"/>
              </a:ext>
            </a:extLst>
          </p:cNvPr>
          <p:cNvGrpSpPr/>
          <p:nvPr/>
        </p:nvGrpSpPr>
        <p:grpSpPr>
          <a:xfrm>
            <a:off x="6756646" y="4806904"/>
            <a:ext cx="6144891" cy="2455541"/>
            <a:chOff x="761092" y="-466516"/>
            <a:chExt cx="8769351" cy="3504293"/>
          </a:xfrm>
        </p:grpSpPr>
        <p:pic>
          <p:nvPicPr>
            <p:cNvPr id="134" name="Obrázek 133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BC7281ED-E287-0AA4-DB58-4D4C6FBA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2619828" y="134013"/>
              <a:ext cx="1045028" cy="4762500"/>
            </a:xfrm>
            <a:prstGeom prst="rect">
              <a:avLst/>
            </a:prstGeom>
          </p:spPr>
        </p:pic>
        <p:pic>
          <p:nvPicPr>
            <p:cNvPr id="131" name="Obrázek 130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D9CC73DC-FAD3-3ED0-F1B9-9DDE10317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6626679" y="-2325252"/>
              <a:ext cx="1045028" cy="4762500"/>
            </a:xfrm>
            <a:prstGeom prst="rect">
              <a:avLst/>
            </a:prstGeom>
          </p:spPr>
        </p:pic>
      </p:grpSp>
      <p:grpSp>
        <p:nvGrpSpPr>
          <p:cNvPr id="137" name="Skupina 136">
            <a:extLst>
              <a:ext uri="{FF2B5EF4-FFF2-40B4-BE49-F238E27FC236}">
                <a16:creationId xmlns:a16="http://schemas.microsoft.com/office/drawing/2014/main" id="{D08E92B4-C17F-13A7-65B7-687A6D611B6E}"/>
              </a:ext>
            </a:extLst>
          </p:cNvPr>
          <p:cNvGrpSpPr/>
          <p:nvPr/>
        </p:nvGrpSpPr>
        <p:grpSpPr>
          <a:xfrm rot="1049387">
            <a:off x="-1063829" y="-933394"/>
            <a:ext cx="8775700" cy="3519715"/>
            <a:chOff x="-1553936" y="2123376"/>
            <a:chExt cx="8775700" cy="3519715"/>
          </a:xfrm>
        </p:grpSpPr>
        <p:pic>
          <p:nvPicPr>
            <p:cNvPr id="138" name="Obrázek 137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524427E1-EA98-502F-3AAA-A994BB2D4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304799" y="2739327"/>
              <a:ext cx="1045029" cy="4762500"/>
            </a:xfrm>
            <a:prstGeom prst="rect">
              <a:avLst/>
            </a:prstGeom>
          </p:spPr>
        </p:pic>
        <p:pic>
          <p:nvPicPr>
            <p:cNvPr id="139" name="Obrázek 138" descr="Obsah obrázku řetězy, kovové předměty&#10;&#10;Popis byl vytvořen automaticky">
              <a:extLst>
                <a:ext uri="{FF2B5EF4-FFF2-40B4-BE49-F238E27FC236}">
                  <a16:creationId xmlns:a16="http://schemas.microsoft.com/office/drawing/2014/main" id="{61B3A795-C8B8-8740-7522-080A7ECCC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0" r="65847"/>
            <a:stretch/>
          </p:blipFill>
          <p:spPr>
            <a:xfrm rot="3506359">
              <a:off x="4317999" y="264641"/>
              <a:ext cx="1045029" cy="4762500"/>
            </a:xfrm>
            <a:prstGeom prst="rect">
              <a:avLst/>
            </a:prstGeom>
          </p:spPr>
        </p:pic>
      </p:grpSp>
      <p:pic>
        <p:nvPicPr>
          <p:cNvPr id="154" name="Obrázek 153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489F6762-D6B2-1068-9863-90CB468F9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2" r="48289"/>
          <a:stretch/>
        </p:blipFill>
        <p:spPr>
          <a:xfrm>
            <a:off x="2627947" y="3416300"/>
            <a:ext cx="3497512" cy="3429000"/>
          </a:xfrm>
          <a:prstGeom prst="rect">
            <a:avLst/>
          </a:prstGeom>
        </p:spPr>
      </p:pic>
      <p:pic>
        <p:nvPicPr>
          <p:cNvPr id="155" name="Obrázek 154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E86CC6CB-688A-3DFE-8F43-68E43C2DF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-1209" r="-2987" b="50511"/>
          <a:stretch/>
        </p:blipFill>
        <p:spPr>
          <a:xfrm>
            <a:off x="6096000" y="0"/>
            <a:ext cx="3497512" cy="3429000"/>
          </a:xfrm>
          <a:prstGeom prst="rect">
            <a:avLst/>
          </a:prstGeom>
        </p:spPr>
      </p:pic>
      <p:pic>
        <p:nvPicPr>
          <p:cNvPr id="156" name="Obrázek 155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6F155CAC-FED1-19B3-654C-8E77ABEEE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-1209" r="48724" b="50511"/>
          <a:stretch/>
        </p:blipFill>
        <p:spPr>
          <a:xfrm>
            <a:off x="2598488" y="0"/>
            <a:ext cx="3497512" cy="3429000"/>
          </a:xfrm>
          <a:prstGeom prst="rect">
            <a:avLst/>
          </a:prstGeom>
        </p:spPr>
      </p:pic>
      <p:pic>
        <p:nvPicPr>
          <p:cNvPr id="157" name="Obrázek 156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C092FB17-F6C2-19EF-7184-EA426EA14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49489" r="-2987" b="-187"/>
          <a:stretch/>
        </p:blipFill>
        <p:spPr>
          <a:xfrm>
            <a:off x="6096000" y="3429000"/>
            <a:ext cx="34975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0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6B08B-951A-8E4B-1217-018FC30CF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56331387-9712-76C3-7628-D34EAC9C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3" b="-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C5A29-4CE8-44EA-866E-259718E0E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B63BB0F-14B3-341B-1675-FD7DCA11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3" b="-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4D653-5309-1A10-BC8C-1CBD102A4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C4B371F8-317B-69E7-210C-699834E9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Obrázek 6" descr="Obsah obrázku koule, umění&#10;&#10;Popis byl vytvořen automaticky">
            <a:extLst>
              <a:ext uri="{FF2B5EF4-FFF2-40B4-BE49-F238E27FC236}">
                <a16:creationId xmlns:a16="http://schemas.microsoft.com/office/drawing/2014/main" id="{D22D79F1-554B-3C5F-33BD-FD86EF7FC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49" y="2698748"/>
            <a:ext cx="730252" cy="7302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73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 descr="Obsah obrázku mrak, obloha, teplo, venku&#10;&#10;Popis byl vytvořen automaticky">
            <a:extLst>
              <a:ext uri="{FF2B5EF4-FFF2-40B4-BE49-F238E27FC236}">
                <a16:creationId xmlns:a16="http://schemas.microsoft.com/office/drawing/2014/main" id="{C1E6CAE8-22E7-C53D-E623-476489C6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1409955D-AF8E-57FD-4564-6BC663E0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4000"/>
                    </a14:imgEffect>
                  </a14:imgLayer>
                </a14:imgProps>
              </a:ext>
            </a:extLst>
          </a:blip>
          <a:srcRect l="18876" t="15865" r="18876" b="22859"/>
          <a:stretch/>
        </p:blipFill>
        <p:spPr>
          <a:xfrm>
            <a:off x="-209550" y="-1"/>
            <a:ext cx="12611100" cy="6858001"/>
          </a:xfrm>
          <a:prstGeom prst="rect">
            <a:avLst/>
          </a:prstGeom>
        </p:spPr>
      </p:pic>
      <p:pic>
        <p:nvPicPr>
          <p:cNvPr id="7" name="Obrázek 6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3E2216C7-4A1B-B91A-FDCD-C8EE27C0CC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2" r="48289"/>
          <a:stretch/>
        </p:blipFill>
        <p:spPr>
          <a:xfrm>
            <a:off x="-10621236" y="6857999"/>
            <a:ext cx="10621236" cy="10413179"/>
          </a:xfrm>
          <a:prstGeom prst="rect">
            <a:avLst/>
          </a:prstGeom>
        </p:spPr>
      </p:pic>
      <p:pic>
        <p:nvPicPr>
          <p:cNvPr id="8" name="Obrázek 7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15321730-1633-73E1-14A3-952031DF50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-1209" r="-2987" b="50511"/>
          <a:stretch/>
        </p:blipFill>
        <p:spPr>
          <a:xfrm>
            <a:off x="12192000" y="-10413179"/>
            <a:ext cx="10621236" cy="10413179"/>
          </a:xfrm>
          <a:prstGeom prst="rect">
            <a:avLst/>
          </a:prstGeom>
        </p:spPr>
      </p:pic>
      <p:pic>
        <p:nvPicPr>
          <p:cNvPr id="9" name="Obrázek 8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EAA9C7D1-5E5D-2C4D-901C-6A0A1310D8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-1209" r="48724" b="50511"/>
          <a:stretch/>
        </p:blipFill>
        <p:spPr>
          <a:xfrm>
            <a:off x="-10621236" y="-10284689"/>
            <a:ext cx="10621236" cy="10284690"/>
          </a:xfrm>
          <a:prstGeom prst="rect">
            <a:avLst/>
          </a:prstGeom>
        </p:spPr>
      </p:pic>
      <p:pic>
        <p:nvPicPr>
          <p:cNvPr id="10" name="Obrázek 9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0386F983-B5F7-C2B0-17A6-A527AC02C7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49489" r="-2987" b="-187"/>
          <a:stretch/>
        </p:blipFill>
        <p:spPr>
          <a:xfrm>
            <a:off x="12192000" y="6858000"/>
            <a:ext cx="10621236" cy="10413180"/>
          </a:xfrm>
          <a:prstGeom prst="rect">
            <a:avLst/>
          </a:prstGeom>
        </p:spPr>
      </p:pic>
      <p:pic>
        <p:nvPicPr>
          <p:cNvPr id="11" name="Obrázek 10" descr="Obsah obrázku koule, umění&#10;&#10;Popis byl vytvořen automaticky">
            <a:extLst>
              <a:ext uri="{FF2B5EF4-FFF2-40B4-BE49-F238E27FC236}">
                <a16:creationId xmlns:a16="http://schemas.microsoft.com/office/drawing/2014/main" id="{E7A8A209-8B51-8152-C9E1-80298147E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07" y="521606"/>
            <a:ext cx="5998936" cy="5998936"/>
          </a:xfrm>
          <a:prstGeom prst="rect">
            <a:avLst/>
          </a:prstGeom>
          <a:effectLst>
            <a:outerShdw blurRad="419100" sx="106000" sy="106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67476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52E8E-D856-FA82-FD7C-E17735E9D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Obsah obrázku mrak, obloha, teplo, venku&#10;&#10;Popis byl vytvořen automaticky">
            <a:extLst>
              <a:ext uri="{FF2B5EF4-FFF2-40B4-BE49-F238E27FC236}">
                <a16:creationId xmlns:a16="http://schemas.microsoft.com/office/drawing/2014/main" id="{B676D620-06D3-0E04-7827-7D7C28F45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2"/>
            <a:ext cx="12192000" cy="6870702"/>
          </a:xfrm>
          <a:prstGeom prst="rect">
            <a:avLst/>
          </a:prstGeom>
        </p:spPr>
      </p:pic>
      <p:pic>
        <p:nvPicPr>
          <p:cNvPr id="2" name="Obrázek 1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4A4DCEE8-DE8C-78DF-A2CE-C29211531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2" r="48289"/>
          <a:stretch/>
        </p:blipFill>
        <p:spPr>
          <a:xfrm>
            <a:off x="3013008" y="3416299"/>
            <a:ext cx="3082992" cy="3022600"/>
          </a:xfrm>
          <a:prstGeom prst="rect">
            <a:avLst/>
          </a:prstGeom>
        </p:spPr>
      </p:pic>
      <p:pic>
        <p:nvPicPr>
          <p:cNvPr id="3" name="Obrázek 2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85E8FF80-BB60-360D-9D4C-6BC33FB2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-1209" r="-2987" b="50511"/>
          <a:stretch/>
        </p:blipFill>
        <p:spPr>
          <a:xfrm>
            <a:off x="6096000" y="406400"/>
            <a:ext cx="3082992" cy="3022600"/>
          </a:xfrm>
          <a:prstGeom prst="rect">
            <a:avLst/>
          </a:prstGeom>
        </p:spPr>
      </p:pic>
      <p:pic>
        <p:nvPicPr>
          <p:cNvPr id="4" name="Obrázek 3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F88737F0-0464-DB03-E06B-2C052DF7C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-1209" r="48724" b="50511"/>
          <a:stretch/>
        </p:blipFill>
        <p:spPr>
          <a:xfrm>
            <a:off x="2987608" y="406399"/>
            <a:ext cx="3108392" cy="3009899"/>
          </a:xfrm>
          <a:prstGeom prst="rect">
            <a:avLst/>
          </a:prstGeom>
        </p:spPr>
      </p:pic>
      <p:pic>
        <p:nvPicPr>
          <p:cNvPr id="5" name="Obrázek 4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49BA08AE-DDBF-18C7-60AE-733A7DC8F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49489" r="-2987" b="-187"/>
          <a:stretch/>
        </p:blipFill>
        <p:spPr>
          <a:xfrm>
            <a:off x="6096000" y="3429000"/>
            <a:ext cx="3082992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FCB99-4AEA-A409-85F5-F54CEFE5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71B2AB50-28FE-79B9-F929-5B5B913B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Obrázek 8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8500109F-ABBD-B8A3-2A87-503502D9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2" r="48289"/>
          <a:stretch/>
        </p:blipFill>
        <p:spPr>
          <a:xfrm>
            <a:off x="-2928491" y="4124388"/>
            <a:ext cx="7232204" cy="7090534"/>
          </a:xfrm>
          <a:prstGeom prst="rect">
            <a:avLst/>
          </a:prstGeom>
        </p:spPr>
      </p:pic>
      <p:pic>
        <p:nvPicPr>
          <p:cNvPr id="10" name="Obrázek 9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564022B6-E941-788E-2BBD-E67E9D1A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-1209" r="-2987" b="50511"/>
          <a:stretch/>
        </p:blipFill>
        <p:spPr>
          <a:xfrm>
            <a:off x="8376555" y="-5299068"/>
            <a:ext cx="7400941" cy="7255966"/>
          </a:xfrm>
          <a:prstGeom prst="rect">
            <a:avLst/>
          </a:prstGeom>
        </p:spPr>
      </p:pic>
      <p:pic>
        <p:nvPicPr>
          <p:cNvPr id="11" name="Obrázek 10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F75F12F4-FB49-190C-2819-CB6B712C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-1209" r="48724" b="50511"/>
          <a:stretch/>
        </p:blipFill>
        <p:spPr>
          <a:xfrm>
            <a:off x="-3585496" y="-5299068"/>
            <a:ext cx="7729552" cy="7484634"/>
          </a:xfrm>
          <a:prstGeom prst="rect">
            <a:avLst/>
          </a:prstGeom>
        </p:spPr>
      </p:pic>
      <p:pic>
        <p:nvPicPr>
          <p:cNvPr id="12" name="Obrázek 11" descr="Obsah obrázku kruh, Grafika, logo, umění&#10;&#10;Popis byl vytvořen automaticky">
            <a:extLst>
              <a:ext uri="{FF2B5EF4-FFF2-40B4-BE49-F238E27FC236}">
                <a16:creationId xmlns:a16="http://schemas.microsoft.com/office/drawing/2014/main" id="{008035B5-452F-8475-0585-DDD7D4E152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49489" r="-2987" b="-187"/>
          <a:stretch/>
        </p:blipFill>
        <p:spPr>
          <a:xfrm>
            <a:off x="8376555" y="4356617"/>
            <a:ext cx="8346478" cy="81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0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2315</Words>
  <Application>Microsoft Office PowerPoint</Application>
  <PresentationFormat>Širokoúhlá obrazovka</PresentationFormat>
  <Paragraphs>296</Paragraphs>
  <Slides>29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Times New Roman</vt:lpstr>
      <vt:lpstr>Motiv Office</vt:lpstr>
      <vt:lpstr>PART 2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Tereza Štancl</dc:creator>
  <cp:lastModifiedBy>Tereza Štancl</cp:lastModifiedBy>
  <cp:revision>151</cp:revision>
  <dcterms:created xsi:type="dcterms:W3CDTF">2025-01-21T12:06:50Z</dcterms:created>
  <dcterms:modified xsi:type="dcterms:W3CDTF">2025-01-22T13:13:36Z</dcterms:modified>
</cp:coreProperties>
</file>